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58" r:id="rId3"/>
    <p:sldId id="394" r:id="rId4"/>
    <p:sldId id="408" r:id="rId5"/>
    <p:sldId id="410" r:id="rId6"/>
    <p:sldId id="411" r:id="rId7"/>
    <p:sldId id="409" r:id="rId8"/>
    <p:sldId id="412" r:id="rId9"/>
    <p:sldId id="413" r:id="rId10"/>
    <p:sldId id="415" r:id="rId11"/>
    <p:sldId id="414" r:id="rId12"/>
  </p:sldIdLst>
  <p:sldSz cx="9144000" cy="5715000" type="screen16x10"/>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05216" algn="l" rtl="0" eaLnBrk="0" fontAlgn="base" hangingPunct="0">
      <a:spcBef>
        <a:spcPct val="0"/>
      </a:spcBef>
      <a:spcAft>
        <a:spcPct val="0"/>
      </a:spcAft>
      <a:defRPr kern="1200">
        <a:solidFill>
          <a:schemeClr val="tx1"/>
        </a:solidFill>
        <a:latin typeface="Arial" charset="0"/>
        <a:ea typeface="+mn-ea"/>
        <a:cs typeface="+mn-cs"/>
      </a:defRPr>
    </a:lvl2pPr>
    <a:lvl3pPr marL="810433" algn="l" rtl="0" eaLnBrk="0" fontAlgn="base" hangingPunct="0">
      <a:spcBef>
        <a:spcPct val="0"/>
      </a:spcBef>
      <a:spcAft>
        <a:spcPct val="0"/>
      </a:spcAft>
      <a:defRPr kern="1200">
        <a:solidFill>
          <a:schemeClr val="tx1"/>
        </a:solidFill>
        <a:latin typeface="Arial" charset="0"/>
        <a:ea typeface="+mn-ea"/>
        <a:cs typeface="+mn-cs"/>
      </a:defRPr>
    </a:lvl3pPr>
    <a:lvl4pPr marL="1215649" algn="l" rtl="0" eaLnBrk="0" fontAlgn="base" hangingPunct="0">
      <a:spcBef>
        <a:spcPct val="0"/>
      </a:spcBef>
      <a:spcAft>
        <a:spcPct val="0"/>
      </a:spcAft>
      <a:defRPr kern="1200">
        <a:solidFill>
          <a:schemeClr val="tx1"/>
        </a:solidFill>
        <a:latin typeface="Arial" charset="0"/>
        <a:ea typeface="+mn-ea"/>
        <a:cs typeface="+mn-cs"/>
      </a:defRPr>
    </a:lvl4pPr>
    <a:lvl5pPr marL="1620865" algn="l" rtl="0" eaLnBrk="0" fontAlgn="base" hangingPunct="0">
      <a:spcBef>
        <a:spcPct val="0"/>
      </a:spcBef>
      <a:spcAft>
        <a:spcPct val="0"/>
      </a:spcAft>
      <a:defRPr kern="1200">
        <a:solidFill>
          <a:schemeClr val="tx1"/>
        </a:solidFill>
        <a:latin typeface="Arial" charset="0"/>
        <a:ea typeface="+mn-ea"/>
        <a:cs typeface="+mn-cs"/>
      </a:defRPr>
    </a:lvl5pPr>
    <a:lvl6pPr marL="2026082" algn="l" defTabSz="810433" rtl="0" eaLnBrk="1" latinLnBrk="0" hangingPunct="1">
      <a:defRPr kern="1200">
        <a:solidFill>
          <a:schemeClr val="tx1"/>
        </a:solidFill>
        <a:latin typeface="Arial" charset="0"/>
        <a:ea typeface="+mn-ea"/>
        <a:cs typeface="+mn-cs"/>
      </a:defRPr>
    </a:lvl6pPr>
    <a:lvl7pPr marL="2431298" algn="l" defTabSz="810433" rtl="0" eaLnBrk="1" latinLnBrk="0" hangingPunct="1">
      <a:defRPr kern="1200">
        <a:solidFill>
          <a:schemeClr val="tx1"/>
        </a:solidFill>
        <a:latin typeface="Arial" charset="0"/>
        <a:ea typeface="+mn-ea"/>
        <a:cs typeface="+mn-cs"/>
      </a:defRPr>
    </a:lvl7pPr>
    <a:lvl8pPr marL="2836515" algn="l" defTabSz="810433" rtl="0" eaLnBrk="1" latinLnBrk="0" hangingPunct="1">
      <a:defRPr kern="1200">
        <a:solidFill>
          <a:schemeClr val="tx1"/>
        </a:solidFill>
        <a:latin typeface="Arial" charset="0"/>
        <a:ea typeface="+mn-ea"/>
        <a:cs typeface="+mn-cs"/>
      </a:defRPr>
    </a:lvl8pPr>
    <a:lvl9pPr marL="3241731" algn="l" defTabSz="810433"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00FF"/>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7" autoAdjust="0"/>
    <p:restoredTop sz="82816" autoAdjust="0"/>
  </p:normalViewPr>
  <p:slideViewPr>
    <p:cSldViewPr>
      <p:cViewPr varScale="1">
        <p:scale>
          <a:sx n="106" d="100"/>
          <a:sy n="106" d="100"/>
        </p:scale>
        <p:origin x="1068" y="102"/>
      </p:cViewPr>
      <p:guideLst>
        <p:guide orient="horz" pos="1800"/>
        <p:guide pos="2880"/>
      </p:guideLst>
    </p:cSldViewPr>
  </p:slideViewPr>
  <p:outlineViewPr>
    <p:cViewPr>
      <p:scale>
        <a:sx n="33" d="100"/>
        <a:sy n="33" d="100"/>
      </p:scale>
      <p:origin x="0" y="-129000"/>
    </p:cViewPr>
  </p:outlineViewPr>
  <p:notesTextViewPr>
    <p:cViewPr>
      <p:scale>
        <a:sx n="100" d="100"/>
        <a:sy n="100" d="100"/>
      </p:scale>
      <p:origin x="0" y="0"/>
    </p:cViewPr>
  </p:notesTextViewPr>
  <p:sorterViewPr>
    <p:cViewPr>
      <p:scale>
        <a:sx n="100" d="100"/>
        <a:sy n="100" d="100"/>
      </p:scale>
      <p:origin x="0" y="-1128"/>
    </p:cViewPr>
  </p:sorterViewPr>
  <p:notesViewPr>
    <p:cSldViewPr>
      <p:cViewPr>
        <p:scale>
          <a:sx n="56" d="100"/>
          <a:sy n="56" d="100"/>
        </p:scale>
        <p:origin x="2832"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39E9A863-D9D3-490D-8A9F-23C7386DFC6E}" type="slidenum">
              <a:rPr lang="zh-CN" altLang="en-US"/>
              <a:pPr/>
              <a:t>‹#›</a:t>
            </a:fld>
            <a:endParaRPr lang="en-US" altLang="zh-CN"/>
          </a:p>
        </p:txBody>
      </p:sp>
    </p:spTree>
    <p:extLst>
      <p:ext uri="{BB962C8B-B14F-4D97-AF65-F5344CB8AC3E}">
        <p14:creationId xmlns:p14="http://schemas.microsoft.com/office/powerpoint/2010/main" val="2612197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717550" y="696913"/>
            <a:ext cx="55753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endParaRPr lang="en-US" altLang="zh-CN" smtClean="0"/>
          </a:p>
          <a:p>
            <a:pPr lvl="1"/>
            <a:r>
              <a:rPr lang="en-US" altLang="zh-CN" smtClean="0"/>
              <a:t>5656</a:t>
            </a:r>
          </a:p>
          <a:p>
            <a:pPr lvl="2"/>
            <a:r>
              <a:rPr lang="zh-CN" altLang="en-US" smtClean="0"/>
              <a:t>第三级</a:t>
            </a:r>
            <a:endParaRPr lang="en-US" altLang="zh-CN" smtClean="0"/>
          </a:p>
          <a:p>
            <a:pPr lvl="3"/>
            <a:r>
              <a:rPr lang="zh-CN" altLang="en-US" smtClean="0"/>
              <a:t>第四级</a:t>
            </a:r>
            <a:endParaRPr lang="en-US" altLang="zh-CN" smtClean="0"/>
          </a:p>
          <a:p>
            <a:pPr lvl="4"/>
            <a:r>
              <a:rPr lang="zh-CN" altLang="en-US" smtClean="0"/>
              <a:t>第五级</a:t>
            </a:r>
            <a:endParaRPr lang="en-US" altLang="zh-CN" smtClean="0"/>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D4C50E7B-4C9C-443D-859E-6BE6536975E9}" type="slidenum">
              <a:rPr lang="zh-CN" altLang="en-US"/>
              <a:pPr/>
              <a:t>‹#›</a:t>
            </a:fld>
            <a:endParaRPr lang="en-US" altLang="zh-CN"/>
          </a:p>
        </p:txBody>
      </p:sp>
    </p:spTree>
    <p:extLst>
      <p:ext uri="{BB962C8B-B14F-4D97-AF65-F5344CB8AC3E}">
        <p14:creationId xmlns:p14="http://schemas.microsoft.com/office/powerpoint/2010/main" val="12810272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宋体" charset="-122"/>
        <a:ea typeface="宋体" charset="-122"/>
        <a:cs typeface="+mn-cs"/>
      </a:defRPr>
    </a:lvl1pPr>
    <a:lvl2pPr marL="405216" algn="l" rtl="0" fontAlgn="base">
      <a:spcBef>
        <a:spcPct val="30000"/>
      </a:spcBef>
      <a:spcAft>
        <a:spcPct val="0"/>
      </a:spcAft>
      <a:defRPr sz="1100" kern="1200">
        <a:solidFill>
          <a:schemeClr val="tx1"/>
        </a:solidFill>
        <a:latin typeface="宋体" charset="-122"/>
        <a:ea typeface="宋体" charset="-122"/>
        <a:cs typeface="+mn-cs"/>
      </a:defRPr>
    </a:lvl2pPr>
    <a:lvl3pPr marL="810433" algn="l" rtl="0" fontAlgn="base">
      <a:spcBef>
        <a:spcPct val="30000"/>
      </a:spcBef>
      <a:spcAft>
        <a:spcPct val="0"/>
      </a:spcAft>
      <a:defRPr sz="1100" kern="1200">
        <a:solidFill>
          <a:schemeClr val="tx1"/>
        </a:solidFill>
        <a:latin typeface="宋体" charset="-122"/>
        <a:ea typeface="宋体" charset="-122"/>
        <a:cs typeface="+mn-cs"/>
      </a:defRPr>
    </a:lvl3pPr>
    <a:lvl4pPr marL="1215649" algn="l" rtl="0" fontAlgn="base">
      <a:spcBef>
        <a:spcPct val="30000"/>
      </a:spcBef>
      <a:spcAft>
        <a:spcPct val="0"/>
      </a:spcAft>
      <a:defRPr sz="1100" kern="1200">
        <a:solidFill>
          <a:schemeClr val="tx1"/>
        </a:solidFill>
        <a:latin typeface="宋体" charset="-122"/>
        <a:ea typeface="宋体" charset="-122"/>
        <a:cs typeface="+mn-cs"/>
      </a:defRPr>
    </a:lvl4pPr>
    <a:lvl5pPr marL="1620865" algn="l" rtl="0" fontAlgn="base">
      <a:spcBef>
        <a:spcPct val="30000"/>
      </a:spcBef>
      <a:spcAft>
        <a:spcPct val="0"/>
      </a:spcAft>
      <a:defRPr sz="1100" kern="1200">
        <a:solidFill>
          <a:schemeClr val="tx1"/>
        </a:solidFill>
        <a:latin typeface="宋体" charset="-122"/>
        <a:ea typeface="宋体" charset="-122"/>
        <a:cs typeface="+mn-cs"/>
      </a:defRPr>
    </a:lvl5pPr>
    <a:lvl6pPr marL="2026082" algn="l" defTabSz="810433" rtl="0" eaLnBrk="1" latinLnBrk="0" hangingPunct="1">
      <a:defRPr sz="1100" kern="1200">
        <a:solidFill>
          <a:schemeClr val="tx1"/>
        </a:solidFill>
        <a:latin typeface="+mn-lt"/>
        <a:ea typeface="+mn-ea"/>
        <a:cs typeface="+mn-cs"/>
      </a:defRPr>
    </a:lvl6pPr>
    <a:lvl7pPr marL="2431298" algn="l" defTabSz="810433" rtl="0" eaLnBrk="1" latinLnBrk="0" hangingPunct="1">
      <a:defRPr sz="1100" kern="1200">
        <a:solidFill>
          <a:schemeClr val="tx1"/>
        </a:solidFill>
        <a:latin typeface="+mn-lt"/>
        <a:ea typeface="+mn-ea"/>
        <a:cs typeface="+mn-cs"/>
      </a:defRPr>
    </a:lvl7pPr>
    <a:lvl8pPr marL="2836515" algn="l" defTabSz="810433" rtl="0" eaLnBrk="1" latinLnBrk="0" hangingPunct="1">
      <a:defRPr sz="1100" kern="1200">
        <a:solidFill>
          <a:schemeClr val="tx1"/>
        </a:solidFill>
        <a:latin typeface="+mn-lt"/>
        <a:ea typeface="+mn-ea"/>
        <a:cs typeface="+mn-cs"/>
      </a:defRPr>
    </a:lvl8pPr>
    <a:lvl9pPr marL="3241731" algn="l" defTabSz="81043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10300-F747-4B28-B9CF-BFD48DFC9E64}" type="slidenum">
              <a:rPr lang="zh-CN" altLang="en-US"/>
              <a:pPr/>
              <a:t>1</a:t>
            </a:fld>
            <a:endParaRPr lang="en-US" altLang="zh-CN"/>
          </a:p>
        </p:txBody>
      </p:sp>
      <p:sp>
        <p:nvSpPr>
          <p:cNvPr id="24578" name="Rectangle 2"/>
          <p:cNvSpPr>
            <a:spLocks noGrp="1" noRot="1" noChangeAspect="1" noChangeArrowheads="1" noTextEdit="1"/>
          </p:cNvSpPr>
          <p:nvPr>
            <p:ph type="sldImg"/>
          </p:nvPr>
        </p:nvSpPr>
        <p:spPr>
          <a:xfrm>
            <a:off x="717550" y="696913"/>
            <a:ext cx="5575300" cy="3486150"/>
          </a:xfrm>
          <a:ln/>
        </p:spPr>
      </p:sp>
      <p:sp>
        <p:nvSpPr>
          <p:cNvPr id="2457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52847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a:t>
            </a:fld>
            <a:endParaRPr lang="en-US" altLang="zh-CN"/>
          </a:p>
        </p:txBody>
      </p:sp>
    </p:spTree>
    <p:extLst>
      <p:ext uri="{BB962C8B-B14F-4D97-AF65-F5344CB8AC3E}">
        <p14:creationId xmlns:p14="http://schemas.microsoft.com/office/powerpoint/2010/main" val="3257723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a:t>
            </a:fld>
            <a:endParaRPr lang="en-US" altLang="zh-CN"/>
          </a:p>
        </p:txBody>
      </p:sp>
    </p:spTree>
    <p:extLst>
      <p:ext uri="{BB962C8B-B14F-4D97-AF65-F5344CB8AC3E}">
        <p14:creationId xmlns:p14="http://schemas.microsoft.com/office/powerpoint/2010/main" val="924749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a:t>
            </a:fld>
            <a:endParaRPr lang="en-US" altLang="zh-CN"/>
          </a:p>
        </p:txBody>
      </p:sp>
    </p:spTree>
    <p:extLst>
      <p:ext uri="{BB962C8B-B14F-4D97-AF65-F5344CB8AC3E}">
        <p14:creationId xmlns:p14="http://schemas.microsoft.com/office/powerpoint/2010/main" val="2840612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a:t>
            </a:fld>
            <a:endParaRPr lang="en-US" altLang="zh-CN"/>
          </a:p>
        </p:txBody>
      </p:sp>
    </p:spTree>
    <p:extLst>
      <p:ext uri="{BB962C8B-B14F-4D97-AF65-F5344CB8AC3E}">
        <p14:creationId xmlns:p14="http://schemas.microsoft.com/office/powerpoint/2010/main" val="2440115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7</a:t>
            </a:fld>
            <a:endParaRPr lang="en-US" altLang="zh-CN"/>
          </a:p>
        </p:txBody>
      </p:sp>
    </p:spTree>
    <p:extLst>
      <p:ext uri="{BB962C8B-B14F-4D97-AF65-F5344CB8AC3E}">
        <p14:creationId xmlns:p14="http://schemas.microsoft.com/office/powerpoint/2010/main" val="1042426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8</a:t>
            </a:fld>
            <a:endParaRPr lang="en-US" altLang="zh-CN"/>
          </a:p>
        </p:txBody>
      </p:sp>
    </p:spTree>
    <p:extLst>
      <p:ext uri="{BB962C8B-B14F-4D97-AF65-F5344CB8AC3E}">
        <p14:creationId xmlns:p14="http://schemas.microsoft.com/office/powerpoint/2010/main" val="3615771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9</a:t>
            </a:fld>
            <a:endParaRPr lang="en-US" altLang="zh-CN"/>
          </a:p>
        </p:txBody>
      </p:sp>
    </p:spTree>
    <p:extLst>
      <p:ext uri="{BB962C8B-B14F-4D97-AF65-F5344CB8AC3E}">
        <p14:creationId xmlns:p14="http://schemas.microsoft.com/office/powerpoint/2010/main" val="3915701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10</a:t>
            </a:fld>
            <a:endParaRPr lang="en-US" altLang="zh-CN"/>
          </a:p>
        </p:txBody>
      </p:sp>
    </p:spTree>
    <p:extLst>
      <p:ext uri="{BB962C8B-B14F-4D97-AF65-F5344CB8AC3E}">
        <p14:creationId xmlns:p14="http://schemas.microsoft.com/office/powerpoint/2010/main" val="3442726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571500"/>
            <a:ext cx="7772400" cy="1772708"/>
          </a:xfrm>
        </p:spPr>
        <p:txBody>
          <a:bodyPr/>
          <a:lstStyle>
            <a:lvl1pPr algn="ctr">
              <a:defRPr sz="4400">
                <a:latin typeface="+mj-ea"/>
                <a:ea typeface="+mj-ea"/>
              </a:defRPr>
            </a:lvl1pPr>
          </a:lstStyle>
          <a:p>
            <a:pPr lvl="0"/>
            <a:r>
              <a:rPr lang="zh-CN" altLang="en-US" noProof="0" dirty="0" smtClean="0"/>
              <a:t>单击此处编辑母版标题样式</a:t>
            </a:r>
            <a:endParaRPr lang="en-US" altLang="zh-CN" noProof="0" dirty="0" smtClean="0"/>
          </a:p>
        </p:txBody>
      </p:sp>
      <p:sp>
        <p:nvSpPr>
          <p:cNvPr id="16387" name="Rectangle 3"/>
          <p:cNvSpPr>
            <a:spLocks noGrp="1" noChangeArrowheads="1"/>
          </p:cNvSpPr>
          <p:nvPr>
            <p:ph type="subTitle" idx="1"/>
          </p:nvPr>
        </p:nvSpPr>
        <p:spPr>
          <a:xfrm>
            <a:off x="1371600" y="2725208"/>
            <a:ext cx="6400800" cy="1841500"/>
          </a:xfrm>
        </p:spPr>
        <p:txBody>
          <a:bodyPr/>
          <a:lstStyle>
            <a:lvl1pPr marL="0" indent="0" algn="ctr">
              <a:buFont typeface="Wingdings" pitchFamily="2" charset="2"/>
              <a:buNone/>
              <a:defRPr sz="2700" b="1">
                <a:latin typeface="仿宋" panose="02010609060101010101" pitchFamily="49" charset="-122"/>
                <a:ea typeface="仿宋" panose="02010609060101010101" pitchFamily="49" charset="-122"/>
              </a:defRPr>
            </a:lvl1pPr>
          </a:lstStyle>
          <a:p>
            <a:pPr lvl="0"/>
            <a:r>
              <a:rPr lang="zh-CN" altLang="en-US" noProof="0" dirty="0" smtClean="0"/>
              <a:t>单击此处编辑母版副标题样式</a:t>
            </a:r>
            <a:endParaRPr lang="en-US" altLang="zh-CN" noProof="0" dirty="0" smtClean="0"/>
          </a:p>
        </p:txBody>
      </p:sp>
      <p:sp>
        <p:nvSpPr>
          <p:cNvPr id="16390" name="Rectangle 6"/>
          <p:cNvSpPr>
            <a:spLocks noGrp="1" noChangeArrowheads="1"/>
          </p:cNvSpPr>
          <p:nvPr>
            <p:ph type="sldNum" sz="quarter" idx="4"/>
          </p:nvPr>
        </p:nvSpPr>
        <p:spPr/>
        <p:txBody>
          <a:bodyPr/>
          <a:lstStyle>
            <a:lvl1pPr>
              <a:defRPr/>
            </a:lvl1pPr>
          </a:lstStyle>
          <a:p>
            <a:fld id="{B7059A01-655F-4DD4-9AFD-BCB26118B679}" type="slidenum">
              <a:rPr lang="zh-CN" altLang="en-US"/>
              <a:pPr/>
              <a:t>‹#›</a:t>
            </a:fld>
            <a:endParaRPr lang="en-US" altLang="zh-CN"/>
          </a:p>
        </p:txBody>
      </p:sp>
      <p:sp>
        <p:nvSpPr>
          <p:cNvPr id="16392" name="Rectangle 8" descr="Gold bar"/>
          <p:cNvSpPr>
            <a:spLocks noChangeArrowheads="1"/>
          </p:cNvSpPr>
          <p:nvPr/>
        </p:nvSpPr>
        <p:spPr bwMode="auto">
          <a:xfrm>
            <a:off x="228600" y="2407709"/>
            <a:ext cx="2870689" cy="16801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3" name="Rectangle 9" descr="Orange bar"/>
          <p:cNvSpPr>
            <a:spLocks noChangeArrowheads="1"/>
          </p:cNvSpPr>
          <p:nvPr/>
        </p:nvSpPr>
        <p:spPr bwMode="auto">
          <a:xfrm>
            <a:off x="3099289" y="2407709"/>
            <a:ext cx="2869223" cy="168011"/>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4" name="Rectangle 10" descr="Slate bar"/>
          <p:cNvSpPr>
            <a:spLocks noChangeArrowheads="1"/>
          </p:cNvSpPr>
          <p:nvPr/>
        </p:nvSpPr>
        <p:spPr bwMode="auto">
          <a:xfrm>
            <a:off x="5968512" y="2407709"/>
            <a:ext cx="2870688" cy="168011"/>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灯片编号占位符 5"/>
          <p:cNvSpPr>
            <a:spLocks noGrp="1"/>
          </p:cNvSpPr>
          <p:nvPr>
            <p:ph type="sldNum" sz="quarter" idx="12"/>
          </p:nvPr>
        </p:nvSpPr>
        <p:spPr/>
        <p:txBody>
          <a:bodyPr/>
          <a:lstStyle>
            <a:lvl1pPr>
              <a:defRPr/>
            </a:lvl1pPr>
          </a:lstStyle>
          <a:p>
            <a:fld id="{4CFC9BE4-E471-4970-8F53-124C4E909054}" type="slidenum">
              <a:rPr lang="zh-CN" altLang="en-US"/>
              <a:pPr/>
              <a:t>‹#›</a:t>
            </a:fld>
            <a:endParaRPr lang="en-US" altLang="zh-CN"/>
          </a:p>
        </p:txBody>
      </p:sp>
      <p:sp>
        <p:nvSpPr>
          <p:cNvPr id="14"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4" name="矩形 3"/>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9329092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内容占位符 2"/>
          <p:cNvSpPr>
            <a:spLocks noGrp="1"/>
          </p:cNvSpPr>
          <p:nvPr>
            <p:ph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2338"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7" name="灯片编号占位符 6"/>
          <p:cNvSpPr>
            <a:spLocks noGrp="1"/>
          </p:cNvSpPr>
          <p:nvPr>
            <p:ph type="sldNum" sz="quarter" idx="12"/>
          </p:nvPr>
        </p:nvSpPr>
        <p:spPr/>
        <p:txBody>
          <a:bodyPr/>
          <a:lstStyle>
            <a:lvl1pPr>
              <a:defRPr/>
            </a:lvl1pPr>
          </a:lstStyle>
          <a:p>
            <a:fld id="{501D7AAF-5DAF-48D4-9226-5EFB2AD97BB8}" type="slidenum">
              <a:rPr lang="zh-CN" altLang="en-US"/>
              <a:pPr/>
              <a:t>‹#›</a:t>
            </a:fld>
            <a:endParaRPr lang="en-US" altLang="zh-CN"/>
          </a:p>
        </p:txBody>
      </p:sp>
      <p:sp>
        <p:nvSpPr>
          <p:cNvPr id="10"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8" name="矩形 7"/>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5158427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lang="zh-CN" altLang="en-US" dirty="0"/>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279261"/>
            <a:ext cx="4040066"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smtClean="0"/>
              <a:t>单击此处编辑母版文本样式</a:t>
            </a:r>
          </a:p>
        </p:txBody>
      </p:sp>
      <p:sp>
        <p:nvSpPr>
          <p:cNvPr id="4" name="内容占位符 3"/>
          <p:cNvSpPr>
            <a:spLocks noGrp="1"/>
          </p:cNvSpPr>
          <p:nvPr>
            <p:ph sz="half" idx="2"/>
          </p:nvPr>
        </p:nvSpPr>
        <p:spPr>
          <a:xfrm>
            <a:off x="457200" y="1812396"/>
            <a:ext cx="4040066"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45270" y="1279261"/>
            <a:ext cx="4041531"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smtClean="0"/>
              <a:t>单击此处编辑母版文本样式</a:t>
            </a:r>
          </a:p>
        </p:txBody>
      </p:sp>
      <p:sp>
        <p:nvSpPr>
          <p:cNvPr id="6" name="内容占位符 5"/>
          <p:cNvSpPr>
            <a:spLocks noGrp="1"/>
          </p:cNvSpPr>
          <p:nvPr>
            <p:ph sz="quarter" idx="4"/>
          </p:nvPr>
        </p:nvSpPr>
        <p:spPr>
          <a:xfrm>
            <a:off x="4645270" y="1812396"/>
            <a:ext cx="4041531"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9" name="灯片编号占位符 8"/>
          <p:cNvSpPr>
            <a:spLocks noGrp="1"/>
          </p:cNvSpPr>
          <p:nvPr>
            <p:ph type="sldNum" sz="quarter" idx="12"/>
          </p:nvPr>
        </p:nvSpPr>
        <p:spPr/>
        <p:txBody>
          <a:bodyPr/>
          <a:lstStyle>
            <a:lvl1pPr>
              <a:defRPr/>
            </a:lvl1pPr>
          </a:lstStyle>
          <a:p>
            <a:fld id="{802966BB-B249-4979-9A3B-3C0EDB6F16E2}" type="slidenum">
              <a:rPr lang="zh-CN" altLang="en-US"/>
              <a:pPr/>
              <a:t>‹#›</a:t>
            </a:fld>
            <a:endParaRPr lang="en-US" altLang="zh-CN"/>
          </a:p>
        </p:txBody>
      </p:sp>
      <p:sp>
        <p:nvSpPr>
          <p:cNvPr id="12"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10" name="矩形 9"/>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6638285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5" name="灯片编号占位符 4"/>
          <p:cNvSpPr>
            <a:spLocks noGrp="1"/>
          </p:cNvSpPr>
          <p:nvPr>
            <p:ph type="sldNum" sz="quarter" idx="12"/>
          </p:nvPr>
        </p:nvSpPr>
        <p:spPr/>
        <p:txBody>
          <a:bodyPr/>
          <a:lstStyle>
            <a:lvl1pPr>
              <a:defRPr/>
            </a:lvl1pPr>
          </a:lstStyle>
          <a:p>
            <a:fld id="{487FBC5C-99E3-455F-B584-6EADE1693D9E}" type="slidenum">
              <a:rPr lang="zh-CN" altLang="en-US"/>
              <a:pPr/>
              <a:t>‹#›</a:t>
            </a:fld>
            <a:endParaRPr lang="en-US" altLang="zh-CN"/>
          </a:p>
        </p:txBody>
      </p:sp>
      <p:sp>
        <p:nvSpPr>
          <p:cNvPr id="8" name="文本占位符 13"/>
          <p:cNvSpPr>
            <a:spLocks noGrp="1"/>
          </p:cNvSpPr>
          <p:nvPr>
            <p:ph type="body" sz="quarter" idx="14"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6" name="矩形 5"/>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18397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lvl1pPr>
              <a:defRPr/>
            </a:lvl1pPr>
          </a:lstStyle>
          <a:p>
            <a:fld id="{3D33DD10-C994-4049-A9F4-771270F15BB3}" type="slidenum">
              <a:rPr lang="zh-CN" altLang="en-US"/>
              <a:pPr/>
              <a:t>‹#›</a:t>
            </a:fld>
            <a:endParaRPr lang="en-US" altLang="zh-CN"/>
          </a:p>
        </p:txBody>
      </p:sp>
      <p:sp>
        <p:nvSpPr>
          <p:cNvPr id="5" name="文本框 4"/>
          <p:cNvSpPr txBox="1"/>
          <p:nvPr userDrawn="1"/>
        </p:nvSpPr>
        <p:spPr>
          <a:xfrm>
            <a:off x="323528" y="985292"/>
            <a:ext cx="8280920" cy="432048"/>
          </a:xfrm>
          <a:prstGeom prst="rect">
            <a:avLst/>
          </a:prstGeom>
          <a:solidFill>
            <a:schemeClr val="bg1"/>
          </a:solidFill>
        </p:spPr>
        <p:txBody>
          <a:bodyPr wrap="square" rtlCol="0">
            <a:spAutoFit/>
          </a:bodyPr>
          <a:lstStyle/>
          <a:p>
            <a:endParaRPr lang="zh-CN" altLang="en-US" dirty="0"/>
          </a:p>
        </p:txBody>
      </p:sp>
      <p:sp>
        <p:nvSpPr>
          <p:cNvPr id="6" name="矩形 5"/>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7649356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166" y="4000500"/>
            <a:ext cx="5486400" cy="472282"/>
          </a:xfrm>
        </p:spPr>
        <p:txBody>
          <a:bodyPr/>
          <a:lstStyle>
            <a:lvl1pPr algn="l">
              <a:defRPr sz="2000" b="1"/>
            </a:lvl1pPr>
          </a:lstStyle>
          <a:p>
            <a:r>
              <a:rPr lang="zh-CN" altLang="en-US" dirty="0" smtClean="0"/>
              <a:t>单击此处编辑母版标题样式</a:t>
            </a:r>
            <a:endParaRPr lang="zh-CN" altLang="en-US" dirty="0"/>
          </a:p>
        </p:txBody>
      </p:sp>
      <p:sp>
        <p:nvSpPr>
          <p:cNvPr id="3" name="图片占位符 2"/>
          <p:cNvSpPr>
            <a:spLocks noGrp="1"/>
          </p:cNvSpPr>
          <p:nvPr>
            <p:ph type="pic" idx="1"/>
          </p:nvPr>
        </p:nvSpPr>
        <p:spPr>
          <a:xfrm>
            <a:off x="1792166" y="510646"/>
            <a:ext cx="5486400" cy="3429000"/>
          </a:xfrm>
        </p:spPr>
        <p:txBody>
          <a:bodyPr/>
          <a:lstStyle>
            <a:lvl1pPr marL="0" indent="0">
              <a:buNone/>
              <a:defRPr lang="zh-CN" altLang="en-US" dirty="0"/>
            </a:lvl1pPr>
            <a:lvl2pPr marL="405216" indent="0">
              <a:buNone/>
              <a:defRPr sz="2500"/>
            </a:lvl2pPr>
            <a:lvl3pPr marL="810433" indent="0">
              <a:buNone/>
              <a:defRPr sz="2100"/>
            </a:lvl3pPr>
            <a:lvl4pPr marL="1215649" indent="0">
              <a:buNone/>
              <a:defRPr sz="1800"/>
            </a:lvl4pPr>
            <a:lvl5pPr marL="1620865" indent="0">
              <a:buNone/>
              <a:defRPr sz="1800"/>
            </a:lvl5pPr>
            <a:lvl6pPr marL="2026082" indent="0">
              <a:buNone/>
              <a:defRPr sz="1800"/>
            </a:lvl6pPr>
            <a:lvl7pPr marL="2431298" indent="0">
              <a:buNone/>
              <a:defRPr sz="1800"/>
            </a:lvl7pPr>
            <a:lvl8pPr marL="2836515" indent="0">
              <a:buNone/>
              <a:defRPr sz="1800"/>
            </a:lvl8pPr>
            <a:lvl9pPr marL="3241731" indent="0">
              <a:buNone/>
              <a:defRPr sz="1800"/>
            </a:lvl9pPr>
          </a:lstStyle>
          <a:p>
            <a:r>
              <a:rPr lang="zh-CN" altLang="en-US" dirty="0" smtClean="0"/>
              <a:t>单击图标添加图片</a:t>
            </a:r>
            <a:endParaRPr lang="zh-CN" altLang="en-US" dirty="0"/>
          </a:p>
        </p:txBody>
      </p:sp>
      <p:sp>
        <p:nvSpPr>
          <p:cNvPr id="4" name="文本占位符 3"/>
          <p:cNvSpPr>
            <a:spLocks noGrp="1"/>
          </p:cNvSpPr>
          <p:nvPr>
            <p:ph type="body" sz="half" idx="2"/>
          </p:nvPr>
        </p:nvSpPr>
        <p:spPr>
          <a:xfrm>
            <a:off x="1792166" y="4472782"/>
            <a:ext cx="5486400" cy="670718"/>
          </a:xfrm>
        </p:spPr>
        <p:txBody>
          <a:bodyPr/>
          <a:lstStyle>
            <a:lvl1pPr marL="0" indent="0">
              <a:buNone/>
              <a:defRPr lang="zh-CN" altLang="en-US" sz="1600" dirty="0" smtClean="0"/>
            </a:lvl1pPr>
            <a:lvl2pPr marL="405216" indent="0">
              <a:buNone/>
              <a:defRPr sz="1100"/>
            </a:lvl2pPr>
            <a:lvl3pPr marL="810433" indent="0">
              <a:buNone/>
              <a:defRPr sz="900"/>
            </a:lvl3pPr>
            <a:lvl4pPr marL="1215649" indent="0">
              <a:buNone/>
              <a:defRPr sz="800"/>
            </a:lvl4pPr>
            <a:lvl5pPr marL="1620865" indent="0">
              <a:buNone/>
              <a:defRPr sz="800"/>
            </a:lvl5pPr>
            <a:lvl6pPr marL="2026082" indent="0">
              <a:buNone/>
              <a:defRPr sz="800"/>
            </a:lvl6pPr>
            <a:lvl7pPr marL="2431298" indent="0">
              <a:buNone/>
              <a:defRPr sz="800"/>
            </a:lvl7pPr>
            <a:lvl8pPr marL="2836515" indent="0">
              <a:buNone/>
              <a:defRPr sz="800"/>
            </a:lvl8pPr>
            <a:lvl9pPr marL="3241731" indent="0">
              <a:buNone/>
              <a:defRPr sz="800"/>
            </a:lvl9pPr>
          </a:lstStyle>
          <a:p>
            <a:pPr lvl="0"/>
            <a:r>
              <a:rPr lang="zh-CN" altLang="en-US" dirty="0" smtClean="0"/>
              <a:t>单击此处编辑母版文本样式</a:t>
            </a:r>
          </a:p>
        </p:txBody>
      </p:sp>
      <p:sp>
        <p:nvSpPr>
          <p:cNvPr id="7" name="灯片编号占位符 6"/>
          <p:cNvSpPr>
            <a:spLocks noGrp="1"/>
          </p:cNvSpPr>
          <p:nvPr>
            <p:ph type="sldNum" sz="quarter" idx="12"/>
          </p:nvPr>
        </p:nvSpPr>
        <p:spPr/>
        <p:txBody>
          <a:bodyPr/>
          <a:lstStyle>
            <a:lvl1pPr>
              <a:defRPr/>
            </a:lvl1pPr>
          </a:lstStyle>
          <a:p>
            <a:fld id="{BF4D0A48-82AA-4A98-AF49-EA6CD9B47003}" type="slidenum">
              <a:rPr lang="zh-CN" altLang="en-US"/>
              <a:pPr/>
              <a:t>‹#›</a:t>
            </a:fld>
            <a:endParaRPr lang="en-US" altLang="zh-CN"/>
          </a:p>
        </p:txBody>
      </p:sp>
      <p:sp>
        <p:nvSpPr>
          <p:cNvPr id="6" name="矩形 5"/>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34492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p:txBody>
          <a:bodyPr vert="eaVert"/>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灯片编号占位符 5"/>
          <p:cNvSpPr>
            <a:spLocks noGrp="1"/>
          </p:cNvSpPr>
          <p:nvPr>
            <p:ph type="sldNum" sz="quarter" idx="12"/>
          </p:nvPr>
        </p:nvSpPr>
        <p:spPr/>
        <p:txBody>
          <a:bodyPr/>
          <a:lstStyle>
            <a:lvl1pPr>
              <a:defRPr/>
            </a:lvl1pPr>
          </a:lstStyle>
          <a:p>
            <a:fld id="{FAF83EDC-966E-4DDE-BDFB-B2098DBFCD1E}" type="slidenum">
              <a:rPr lang="zh-CN" altLang="en-US"/>
              <a:pPr/>
              <a:t>‹#›</a:t>
            </a:fld>
            <a:endParaRPr lang="en-US" altLang="zh-CN"/>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7" name="矩形 6"/>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24642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57200" y="231511"/>
            <a:ext cx="8229600" cy="949854"/>
          </a:xfrm>
        </p:spPr>
        <p:txBody>
          <a:bodyPr/>
          <a:lstStyle>
            <a:lvl1pPr>
              <a:defRPr lang="zh-CN" altLang="en-US" dirty="0"/>
            </a:lvl1pPr>
          </a:lstStyle>
          <a:p>
            <a:r>
              <a:rPr lang="zh-CN" altLang="en-US" dirty="0" smtClean="0"/>
              <a:t>单击此处编辑母版标题样式</a:t>
            </a:r>
            <a:endParaRPr lang="zh-CN" altLang="en-US" dirty="0"/>
          </a:p>
        </p:txBody>
      </p:sp>
      <p:sp>
        <p:nvSpPr>
          <p:cNvPr id="3" name="文本占位符 2"/>
          <p:cNvSpPr>
            <a:spLocks noGrp="1"/>
          </p:cNvSpPr>
          <p:nvPr>
            <p:ph type="body"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剪贴画占位符 3"/>
          <p:cNvSpPr>
            <a:spLocks noGrp="1"/>
          </p:cNvSpPr>
          <p:nvPr>
            <p:ph type="clipArt" sz="half" idx="2"/>
          </p:nvPr>
        </p:nvSpPr>
        <p:spPr>
          <a:xfrm>
            <a:off x="4642338" y="1333501"/>
            <a:ext cx="4044462" cy="3775604"/>
          </a:xfrm>
        </p:spPr>
        <p:txBody>
          <a:bodyPr/>
          <a:lstStyle>
            <a:lvl1pPr>
              <a:defRPr lang="zh-CN" altLang="en-US" dirty="0"/>
            </a:lvl1pPr>
          </a:lstStyle>
          <a:p>
            <a:r>
              <a:rPr lang="zh-CN" altLang="en-US" dirty="0" smtClean="0"/>
              <a:t>单击图标添加剪 贴画</a:t>
            </a:r>
            <a:endParaRPr lang="zh-CN" altLang="en-US" dirty="0"/>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10" name="灯片编号占位符 3"/>
          <p:cNvSpPr>
            <a:spLocks noGrp="1"/>
          </p:cNvSpPr>
          <p:nvPr>
            <p:ph type="sldNum" sz="quarter" idx="12"/>
          </p:nvPr>
        </p:nvSpPr>
        <p:spPr>
          <a:xfrm>
            <a:off x="7812360" y="0"/>
            <a:ext cx="1053480" cy="409228"/>
          </a:xfrm>
        </p:spPr>
        <p:txBody>
          <a:bodyPr/>
          <a:lstStyle>
            <a:lvl1pPr>
              <a:defRPr/>
            </a:lvl1pPr>
          </a:lstStyle>
          <a:p>
            <a:fld id="{3D33DD10-C994-4049-A9F4-771270F15BB3}" type="slidenum">
              <a:rPr lang="zh-CN" altLang="en-US"/>
              <a:pPr/>
              <a:t>‹#›</a:t>
            </a:fld>
            <a:endParaRPr lang="en-US" altLang="zh-CN"/>
          </a:p>
        </p:txBody>
      </p:sp>
      <p:sp>
        <p:nvSpPr>
          <p:cNvPr id="7" name="矩形 6"/>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58627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31511"/>
            <a:ext cx="8229600" cy="949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b"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5363" name="Rectangle 3"/>
          <p:cNvSpPr>
            <a:spLocks noGrp="1" noChangeArrowheads="1"/>
          </p:cNvSpPr>
          <p:nvPr>
            <p:ph type="body" idx="1"/>
          </p:nvPr>
        </p:nvSpPr>
        <p:spPr bwMode="auto">
          <a:xfrm>
            <a:off x="457200" y="1333501"/>
            <a:ext cx="8229600" cy="3775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t" anchorCtr="0" compatLnSpc="1">
            <a:prstTxWarp prst="textNoShape">
              <a:avLst/>
            </a:prstTxWarp>
          </a:bodyPr>
          <a:lstStyle/>
          <a:p>
            <a:pPr lvl="0"/>
            <a:r>
              <a:rPr lang="zh-CN" altLang="en-US" dirty="0" smtClean="0"/>
              <a:t>单击此处编辑母版文本样式</a:t>
            </a:r>
            <a:endParaRPr lang="en-US" altLang="zh-CN" dirty="0" smtClean="0"/>
          </a:p>
          <a:p>
            <a:pPr lvl="1"/>
            <a:r>
              <a:rPr lang="zh-CN" altLang="en-US" dirty="0" smtClean="0"/>
              <a:t>第二级</a:t>
            </a:r>
            <a:endParaRPr lang="en-US" altLang="zh-CN" dirty="0" smtClean="0"/>
          </a:p>
          <a:p>
            <a:pPr lvl="2"/>
            <a:r>
              <a:rPr lang="zh-CN" altLang="en-US" dirty="0" smtClean="0"/>
              <a:t>第三级</a:t>
            </a:r>
            <a:endParaRPr lang="en-US" altLang="zh-CN" dirty="0" smtClean="0"/>
          </a:p>
          <a:p>
            <a:pPr lvl="3"/>
            <a:r>
              <a:rPr lang="zh-CN" altLang="en-US" dirty="0" smtClean="0"/>
              <a:t>第四级</a:t>
            </a:r>
            <a:endParaRPr lang="en-US" altLang="zh-CN" dirty="0" smtClean="0"/>
          </a:p>
          <a:p>
            <a:pPr lvl="4"/>
            <a:r>
              <a:rPr lang="zh-CN" altLang="en-US" dirty="0" smtClean="0"/>
              <a:t>第五级</a:t>
            </a:r>
            <a:endParaRPr lang="en-US" altLang="zh-CN" dirty="0" smtClean="0"/>
          </a:p>
        </p:txBody>
      </p:sp>
      <p:sp>
        <p:nvSpPr>
          <p:cNvPr id="15366" name="Rectangle 6"/>
          <p:cNvSpPr>
            <a:spLocks noGrp="1" noChangeArrowheads="1"/>
          </p:cNvSpPr>
          <p:nvPr>
            <p:ph type="sldNum" sz="quarter" idx="4"/>
          </p:nvPr>
        </p:nvSpPr>
        <p:spPr bwMode="auto">
          <a:xfrm>
            <a:off x="7812360" y="0"/>
            <a:ext cx="1053480" cy="409228"/>
          </a:xfrm>
          <a:prstGeom prst="rect">
            <a:avLst/>
          </a:prstGeom>
          <a:solidFill>
            <a:srgbClr val="FFC000"/>
          </a:solidFill>
          <a:ln>
            <a:noFill/>
          </a:ln>
          <a:effectLst/>
          <a:extLst/>
        </p:spPr>
        <p:txBody>
          <a:bodyPr vert="horz" wrap="square" lIns="81043" tIns="40522" rIns="81043" bIns="40522" numCol="1" anchor="t" anchorCtr="0" compatLnSpc="1">
            <a:prstTxWarp prst="textNoShape">
              <a:avLst/>
            </a:prstTxWarp>
          </a:bodyPr>
          <a:lstStyle>
            <a:lvl1pPr algn="ctr" eaLnBrk="1" hangingPunct="1">
              <a:defRPr sz="2000" b="1">
                <a:solidFill>
                  <a:schemeClr val="bg1"/>
                </a:solidFill>
                <a:latin typeface="MS Reference Sans Serif" panose="020B0604030504040204" pitchFamily="34" charset="0"/>
                <a:ea typeface="宋体" charset="-122"/>
              </a:defRPr>
            </a:lvl1pPr>
          </a:lstStyle>
          <a:p>
            <a:fld id="{96D3E061-660C-4672-806E-D9C44806AB13}" type="slidenum">
              <a:rPr lang="zh-CN" altLang="en-US" smtClean="0"/>
              <a:pPr/>
              <a:t>‹#›</a:t>
            </a:fld>
            <a:endParaRPr lang="en-US" altLang="zh-CN" dirty="0"/>
          </a:p>
        </p:txBody>
      </p:sp>
      <p:sp>
        <p:nvSpPr>
          <p:cNvPr id="15367" name="Rectangle 7" descr="Gold bar"/>
          <p:cNvSpPr>
            <a:spLocks noChangeArrowheads="1"/>
          </p:cNvSpPr>
          <p:nvPr/>
        </p:nvSpPr>
        <p:spPr bwMode="auto">
          <a:xfrm>
            <a:off x="0" y="0"/>
            <a:ext cx="228600" cy="1905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68" name="Line 8"/>
          <p:cNvSpPr>
            <a:spLocks noChangeShapeType="1"/>
          </p:cNvSpPr>
          <p:nvPr/>
        </p:nvSpPr>
        <p:spPr bwMode="auto">
          <a:xfrm>
            <a:off x="457200" y="12065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043" tIns="40522" rIns="81043" bIns="40522"/>
          <a:lstStyle/>
          <a:p>
            <a:endParaRPr lang="zh-CN" altLang="en-US"/>
          </a:p>
        </p:txBody>
      </p:sp>
      <p:sp>
        <p:nvSpPr>
          <p:cNvPr id="15369" name="Rectangle 9" descr="Orange bar"/>
          <p:cNvSpPr>
            <a:spLocks noChangeArrowheads="1"/>
          </p:cNvSpPr>
          <p:nvPr/>
        </p:nvSpPr>
        <p:spPr bwMode="auto">
          <a:xfrm>
            <a:off x="0" y="1905000"/>
            <a:ext cx="228600" cy="1905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70" name="Rectangle 10" descr="Slate bar"/>
          <p:cNvSpPr>
            <a:spLocks noChangeArrowheads="1"/>
          </p:cNvSpPr>
          <p:nvPr/>
        </p:nvSpPr>
        <p:spPr bwMode="auto">
          <a:xfrm>
            <a:off x="0" y="3810000"/>
            <a:ext cx="228600" cy="1905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2" name="TextBox 1"/>
          <p:cNvSpPr txBox="1"/>
          <p:nvPr userDrawn="1"/>
        </p:nvSpPr>
        <p:spPr>
          <a:xfrm>
            <a:off x="251520" y="5449788"/>
            <a:ext cx="6192688" cy="253916"/>
          </a:xfrm>
          <a:prstGeom prst="rect">
            <a:avLst/>
          </a:prstGeom>
          <a:noFill/>
        </p:spPr>
        <p:txBody>
          <a:bodyPr wrap="square" rtlCol="0">
            <a:spAutoFit/>
          </a:bodyPr>
          <a:lstStyle/>
          <a:p>
            <a:pPr algn="l"/>
            <a:r>
              <a:rPr lang="zh-CN" altLang="en-US" sz="1000" dirty="0" smtClean="0">
                <a:solidFill>
                  <a:schemeClr val="bg1">
                    <a:lumMod val="50000"/>
                  </a:schemeClr>
                </a:solidFill>
                <a:latin typeface="微软雅黑 Light" panose="020B0502040204020203" pitchFamily="34" charset="-122"/>
                <a:ea typeface="微软雅黑 Light" panose="020B0502040204020203" pitchFamily="34" charset="-122"/>
              </a:rPr>
              <a:t>河南中医学院</a:t>
            </a:r>
            <a:r>
              <a:rPr lang="zh-CN" altLang="en-US"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a:t>
            </a:r>
            <a:r>
              <a:rPr lang="zh-CN" altLang="en-US" sz="1000" baseline="0" dirty="0" smtClean="0">
                <a:solidFill>
                  <a:schemeClr val="bg1">
                    <a:lumMod val="50000"/>
                  </a:schemeClr>
                </a:solidFill>
                <a:latin typeface="微软雅黑 Light" panose="020B0502040204020203" pitchFamily="34" charset="-122"/>
                <a:ea typeface="微软雅黑 Light" panose="020B0502040204020203" pitchFamily="34" charset="-122"/>
              </a:rPr>
              <a:t>阮晓龙 </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13938213680 / http://web.book.51xueweb.cn</a:t>
            </a:r>
            <a:endParaRPr lang="zh-CN" altLang="en-US" sz="1000" dirty="0">
              <a:solidFill>
                <a:schemeClr val="bg1">
                  <a:lumMod val="50000"/>
                </a:schemeClr>
              </a:solidFill>
              <a:latin typeface="微软雅黑 Light" panose="020B0502040204020203" pitchFamily="34" charset="-122"/>
              <a:ea typeface="微软雅黑 Light" panose="020B0502040204020203" pitchFamily="34" charset="-122"/>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6" r:id="rId7"/>
    <p:sldLayoutId id="2147483667" r:id="rId8"/>
    <p:sldLayoutId id="2147483670" r:id="rId9"/>
  </p:sldLayoutIdLst>
  <p:timing>
    <p:tnLst>
      <p:par>
        <p:cTn id="1" dur="indefinite" restart="never" nodeType="tmRoot"/>
      </p:par>
    </p:tnLst>
  </p:timing>
  <p:hf hdr="0" ftr="0" dt="0"/>
  <p:txStyles>
    <p:titleStyle>
      <a:lvl1pPr algn="l" rtl="0" eaLnBrk="1" fontAlgn="base" hangingPunct="1">
        <a:spcBef>
          <a:spcPct val="0"/>
        </a:spcBef>
        <a:spcAft>
          <a:spcPct val="0"/>
        </a:spcAft>
        <a:defRPr sz="3200" b="0">
          <a:solidFill>
            <a:schemeClr val="tx2"/>
          </a:solidFill>
          <a:latin typeface="+mj-ea"/>
          <a:ea typeface="+mj-ea"/>
          <a:cs typeface="+mj-cs"/>
        </a:defRPr>
      </a:lvl1pPr>
      <a:lvl2pPr algn="l" rtl="0" eaLnBrk="1" fontAlgn="base" hangingPunct="1">
        <a:spcBef>
          <a:spcPct val="0"/>
        </a:spcBef>
        <a:spcAft>
          <a:spcPct val="0"/>
        </a:spcAft>
        <a:defRPr sz="3900">
          <a:solidFill>
            <a:schemeClr val="tx2"/>
          </a:solidFill>
          <a:latin typeface="Times New Roman" pitchFamily="18" charset="0"/>
        </a:defRPr>
      </a:lvl2pPr>
      <a:lvl3pPr algn="l" rtl="0" eaLnBrk="1" fontAlgn="base" hangingPunct="1">
        <a:spcBef>
          <a:spcPct val="0"/>
        </a:spcBef>
        <a:spcAft>
          <a:spcPct val="0"/>
        </a:spcAft>
        <a:defRPr sz="3900">
          <a:solidFill>
            <a:schemeClr val="tx2"/>
          </a:solidFill>
          <a:latin typeface="Times New Roman" pitchFamily="18" charset="0"/>
        </a:defRPr>
      </a:lvl3pPr>
      <a:lvl4pPr algn="l" rtl="0" eaLnBrk="1" fontAlgn="base" hangingPunct="1">
        <a:spcBef>
          <a:spcPct val="0"/>
        </a:spcBef>
        <a:spcAft>
          <a:spcPct val="0"/>
        </a:spcAft>
        <a:defRPr sz="3900">
          <a:solidFill>
            <a:schemeClr val="tx2"/>
          </a:solidFill>
          <a:latin typeface="Times New Roman" pitchFamily="18" charset="0"/>
        </a:defRPr>
      </a:lvl4pPr>
      <a:lvl5pPr algn="l" rtl="0" eaLnBrk="1" fontAlgn="base" hangingPunct="1">
        <a:spcBef>
          <a:spcPct val="0"/>
        </a:spcBef>
        <a:spcAft>
          <a:spcPct val="0"/>
        </a:spcAft>
        <a:defRPr sz="3900">
          <a:solidFill>
            <a:schemeClr val="tx2"/>
          </a:solidFill>
          <a:latin typeface="Times New Roman" pitchFamily="18" charset="0"/>
        </a:defRPr>
      </a:lvl5pPr>
      <a:lvl6pPr marL="405216" algn="l" rtl="0" eaLnBrk="1" fontAlgn="base" hangingPunct="1">
        <a:spcBef>
          <a:spcPct val="0"/>
        </a:spcBef>
        <a:spcAft>
          <a:spcPct val="0"/>
        </a:spcAft>
        <a:defRPr sz="3900">
          <a:solidFill>
            <a:schemeClr val="tx2"/>
          </a:solidFill>
          <a:latin typeface="Times New Roman" pitchFamily="18" charset="0"/>
        </a:defRPr>
      </a:lvl6pPr>
      <a:lvl7pPr marL="810433" algn="l" rtl="0" eaLnBrk="1" fontAlgn="base" hangingPunct="1">
        <a:spcBef>
          <a:spcPct val="0"/>
        </a:spcBef>
        <a:spcAft>
          <a:spcPct val="0"/>
        </a:spcAft>
        <a:defRPr sz="3900">
          <a:solidFill>
            <a:schemeClr val="tx2"/>
          </a:solidFill>
          <a:latin typeface="Times New Roman" pitchFamily="18" charset="0"/>
        </a:defRPr>
      </a:lvl7pPr>
      <a:lvl8pPr marL="1215649" algn="l" rtl="0" eaLnBrk="1" fontAlgn="base" hangingPunct="1">
        <a:spcBef>
          <a:spcPct val="0"/>
        </a:spcBef>
        <a:spcAft>
          <a:spcPct val="0"/>
        </a:spcAft>
        <a:defRPr sz="3900">
          <a:solidFill>
            <a:schemeClr val="tx2"/>
          </a:solidFill>
          <a:latin typeface="Times New Roman" pitchFamily="18" charset="0"/>
        </a:defRPr>
      </a:lvl8pPr>
      <a:lvl9pPr marL="1620865" algn="l" rtl="0" eaLnBrk="1" fontAlgn="base" hangingPunct="1">
        <a:spcBef>
          <a:spcPct val="0"/>
        </a:spcBef>
        <a:spcAft>
          <a:spcPct val="0"/>
        </a:spcAft>
        <a:defRPr sz="3900">
          <a:solidFill>
            <a:schemeClr val="tx2"/>
          </a:solidFill>
          <a:latin typeface="Times New Roman" pitchFamily="18" charset="0"/>
        </a:defRPr>
      </a:lvl9pPr>
    </p:titleStyle>
    <p:bodyStyle>
      <a:lvl1pPr marL="303912" indent="-303912" algn="l" rtl="0" eaLnBrk="1" fontAlgn="base" hangingPunct="1">
        <a:spcBef>
          <a:spcPct val="20000"/>
        </a:spcBef>
        <a:spcAft>
          <a:spcPct val="0"/>
        </a:spcAft>
        <a:buClr>
          <a:schemeClr val="bg2"/>
        </a:buClr>
        <a:buSzPct val="75000"/>
        <a:buFont typeface="Wingdings" pitchFamily="2" charset="2"/>
        <a:buChar char="p"/>
        <a:defRPr sz="22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1pPr>
      <a:lvl2pPr marL="658477" indent="-253260" algn="l" rtl="0" eaLnBrk="1" fontAlgn="base" hangingPunct="1">
        <a:spcBef>
          <a:spcPct val="20000"/>
        </a:spcBef>
        <a:spcAft>
          <a:spcPct val="0"/>
        </a:spcAft>
        <a:buClr>
          <a:schemeClr val="tx2"/>
        </a:buClr>
        <a:buSzPct val="75000"/>
        <a:buFont typeface="Wingdings" pitchFamily="2" charset="2"/>
        <a:buChar char="n"/>
        <a:defRPr sz="20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2pPr>
      <a:lvl3pPr marL="1013041" indent="-202608" algn="l" rtl="0" eaLnBrk="1" fontAlgn="base" hangingPunct="1">
        <a:spcBef>
          <a:spcPct val="20000"/>
        </a:spcBef>
        <a:spcAft>
          <a:spcPct val="0"/>
        </a:spcAft>
        <a:buClr>
          <a:schemeClr val="accent1"/>
        </a:buClr>
        <a:buSzPct val="65000"/>
        <a:buFont typeface="Wingdings" pitchFamily="2" charset="2"/>
        <a:buChar char="p"/>
        <a:defRPr sz="18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3pPr>
      <a:lvl4pPr marL="1418257" indent="-202608" algn="l" rtl="0" eaLnBrk="1" fontAlgn="base" hangingPunct="1">
        <a:spcBef>
          <a:spcPct val="20000"/>
        </a:spcBef>
        <a:spcAft>
          <a:spcPct val="0"/>
        </a:spcAft>
        <a:buClr>
          <a:schemeClr val="bg2"/>
        </a:buClr>
        <a:buFont typeface="Wingdings" pitchFamily="2" charset="2"/>
        <a:buChar char="§"/>
        <a:defRPr sz="16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4pPr>
      <a:lvl5pPr marL="1823474" indent="-202608"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5pPr>
      <a:lvl6pPr marL="2228690"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633906"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039123"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444339"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zh-CN"/>
      </a:defPPr>
      <a:lvl1pPr marL="0" algn="l" defTabSz="810433" rtl="0" eaLnBrk="1" latinLnBrk="0" hangingPunct="1">
        <a:defRPr sz="1600" kern="1200">
          <a:solidFill>
            <a:schemeClr val="tx1"/>
          </a:solidFill>
          <a:latin typeface="+mn-lt"/>
          <a:ea typeface="+mn-ea"/>
          <a:cs typeface="+mn-cs"/>
        </a:defRPr>
      </a:lvl1pPr>
      <a:lvl2pPr marL="405216" algn="l" defTabSz="810433" rtl="0" eaLnBrk="1" latinLnBrk="0" hangingPunct="1">
        <a:defRPr sz="1600" kern="1200">
          <a:solidFill>
            <a:schemeClr val="tx1"/>
          </a:solidFill>
          <a:latin typeface="+mn-lt"/>
          <a:ea typeface="+mn-ea"/>
          <a:cs typeface="+mn-cs"/>
        </a:defRPr>
      </a:lvl2pPr>
      <a:lvl3pPr marL="810433" algn="l" defTabSz="810433" rtl="0" eaLnBrk="1" latinLnBrk="0" hangingPunct="1">
        <a:defRPr sz="1600" kern="1200">
          <a:solidFill>
            <a:schemeClr val="tx1"/>
          </a:solidFill>
          <a:latin typeface="+mn-lt"/>
          <a:ea typeface="+mn-ea"/>
          <a:cs typeface="+mn-cs"/>
        </a:defRPr>
      </a:lvl3pPr>
      <a:lvl4pPr marL="1215649" algn="l" defTabSz="810433" rtl="0" eaLnBrk="1" latinLnBrk="0" hangingPunct="1">
        <a:defRPr sz="1600" kern="1200">
          <a:solidFill>
            <a:schemeClr val="tx1"/>
          </a:solidFill>
          <a:latin typeface="+mn-lt"/>
          <a:ea typeface="+mn-ea"/>
          <a:cs typeface="+mn-cs"/>
        </a:defRPr>
      </a:lvl4pPr>
      <a:lvl5pPr marL="1620865" algn="l" defTabSz="810433" rtl="0" eaLnBrk="1" latinLnBrk="0" hangingPunct="1">
        <a:defRPr sz="1600" kern="1200">
          <a:solidFill>
            <a:schemeClr val="tx1"/>
          </a:solidFill>
          <a:latin typeface="+mn-lt"/>
          <a:ea typeface="+mn-ea"/>
          <a:cs typeface="+mn-cs"/>
        </a:defRPr>
      </a:lvl5pPr>
      <a:lvl6pPr marL="2026082" algn="l" defTabSz="810433" rtl="0" eaLnBrk="1" latinLnBrk="0" hangingPunct="1">
        <a:defRPr sz="1600" kern="1200">
          <a:solidFill>
            <a:schemeClr val="tx1"/>
          </a:solidFill>
          <a:latin typeface="+mn-lt"/>
          <a:ea typeface="+mn-ea"/>
          <a:cs typeface="+mn-cs"/>
        </a:defRPr>
      </a:lvl6pPr>
      <a:lvl7pPr marL="2431298" algn="l" defTabSz="810433" rtl="0" eaLnBrk="1" latinLnBrk="0" hangingPunct="1">
        <a:defRPr sz="1600" kern="1200">
          <a:solidFill>
            <a:schemeClr val="tx1"/>
          </a:solidFill>
          <a:latin typeface="+mn-lt"/>
          <a:ea typeface="+mn-ea"/>
          <a:cs typeface="+mn-cs"/>
        </a:defRPr>
      </a:lvl7pPr>
      <a:lvl8pPr marL="2836515" algn="l" defTabSz="810433" rtl="0" eaLnBrk="1" latinLnBrk="0" hangingPunct="1">
        <a:defRPr sz="1600" kern="1200">
          <a:solidFill>
            <a:schemeClr val="tx1"/>
          </a:solidFill>
          <a:latin typeface="+mn-lt"/>
          <a:ea typeface="+mn-ea"/>
          <a:cs typeface="+mn-cs"/>
        </a:defRPr>
      </a:lvl8pPr>
      <a:lvl9pPr marL="3241731" algn="l" defTabSz="81043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dirty="0" smtClean="0"/>
              <a:t>Web</a:t>
            </a:r>
            <a:r>
              <a:rPr lang="zh-CN" altLang="en-US" dirty="0" smtClean="0"/>
              <a:t>前端开发项目实训</a:t>
            </a:r>
            <a:endParaRPr lang="zh-CN" altLang="en-US" dirty="0"/>
          </a:p>
        </p:txBody>
      </p:sp>
      <p:sp>
        <p:nvSpPr>
          <p:cNvPr id="2051" name="Rectangle 3"/>
          <p:cNvSpPr>
            <a:spLocks noGrp="1" noChangeArrowheads="1"/>
          </p:cNvSpPr>
          <p:nvPr>
            <p:ph type="subTitle" idx="1"/>
          </p:nvPr>
        </p:nvSpPr>
        <p:spPr>
          <a:xfrm>
            <a:off x="1371600" y="2725208"/>
            <a:ext cx="6400800" cy="1032392"/>
          </a:xfrm>
        </p:spPr>
        <p:txBody>
          <a:bodyPr/>
          <a:lstStyle/>
          <a:p>
            <a:r>
              <a:rPr lang="zh-CN" altLang="en-US" dirty="0" smtClean="0"/>
              <a:t>第</a:t>
            </a:r>
            <a:r>
              <a:rPr lang="en-US" altLang="zh-CN" dirty="0"/>
              <a:t>2</a:t>
            </a:r>
            <a:r>
              <a:rPr lang="zh-CN" altLang="en-US" smtClean="0"/>
              <a:t>讲</a:t>
            </a:r>
            <a:r>
              <a:rPr lang="zh-CN" altLang="en-US" dirty="0" smtClean="0"/>
              <a:t>：项目设计</a:t>
            </a:r>
            <a:endParaRPr lang="zh-CN" altLang="en-US" dirty="0"/>
          </a:p>
        </p:txBody>
      </p:sp>
      <p:sp>
        <p:nvSpPr>
          <p:cNvPr id="2" name="TextBox 1"/>
          <p:cNvSpPr txBox="1"/>
          <p:nvPr/>
        </p:nvSpPr>
        <p:spPr>
          <a:xfrm>
            <a:off x="2444994" y="3637587"/>
            <a:ext cx="4320480" cy="635833"/>
          </a:xfrm>
          <a:prstGeom prst="rect">
            <a:avLst/>
          </a:prstGeom>
          <a:noFill/>
        </p:spPr>
        <p:txBody>
          <a:bodyPr wrap="square" lIns="81043" tIns="40522" rIns="81043" bIns="40522" rtlCol="0">
            <a:spAutoFit/>
          </a:bodyPr>
          <a:lstStyle/>
          <a:p>
            <a:pPr algn="ctr"/>
            <a:r>
              <a:rPr lang="zh-CN" altLang="en-US" sz="900" dirty="0" smtClean="0">
                <a:solidFill>
                  <a:schemeClr val="tx1">
                    <a:lumMod val="75000"/>
                    <a:lumOff val="25000"/>
                  </a:schemeClr>
                </a:solidFill>
                <a:latin typeface="微软雅黑" panose="020B0503020204020204" pitchFamily="34" charset="-122"/>
                <a:ea typeface="微软雅黑" panose="020B0503020204020204" pitchFamily="34" charset="-122"/>
              </a:rPr>
              <a:t>冯顺磊</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en-US" altLang="zh-CN" sz="900" dirty="0" smtClean="0">
                <a:solidFill>
                  <a:schemeClr val="tx1">
                    <a:lumMod val="75000"/>
                    <a:lumOff val="25000"/>
                  </a:schemeClr>
                </a:solidFill>
                <a:latin typeface="微软雅黑" panose="020B0503020204020204" pitchFamily="34" charset="-122"/>
                <a:ea typeface="微软雅黑" panose="020B0503020204020204" pitchFamily="34" charset="-122"/>
              </a:rPr>
              <a:t>18337149582 </a:t>
            </a: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900" dirty="0" smtClean="0">
                <a:solidFill>
                  <a:schemeClr val="tx1">
                    <a:lumMod val="75000"/>
                    <a:lumOff val="25000"/>
                  </a:schemeClr>
                </a:solidFill>
                <a:latin typeface="微软雅黑" panose="020B0503020204020204" pitchFamily="34" charset="-122"/>
                <a:ea typeface="微软雅黑" panose="020B0503020204020204" pitchFamily="34" charset="-122"/>
              </a:rPr>
              <a:t>fengshunlei@51xueweb.cn</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r>
              <a:rPr lang="en-US" altLang="zh-CN" sz="900" dirty="0" smtClean="0">
                <a:solidFill>
                  <a:schemeClr val="tx1">
                    <a:lumMod val="50000"/>
                    <a:lumOff val="50000"/>
                  </a:schemeClr>
                </a:solidFill>
                <a:latin typeface="微软雅黑" panose="020B0503020204020204" pitchFamily="34" charset="-122"/>
                <a:ea typeface="微软雅黑" panose="020B0503020204020204" pitchFamily="34" charset="-122"/>
              </a:rPr>
              <a:t>2017.12</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4"/>
          </p:nvPr>
        </p:nvSpPr>
        <p:spPr/>
        <p:txBody>
          <a:bodyPr/>
          <a:lstStyle/>
          <a:p>
            <a:fld id="{B7059A01-655F-4DD4-9AFD-BCB26118B679}" type="slidenum">
              <a:rPr lang="zh-CN" altLang="en-US" smtClean="0"/>
              <a:pPr/>
              <a:t>1</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smtClean="0"/>
              <a:t>4.</a:t>
            </a:r>
            <a:r>
              <a:rPr lang="zh-CN" altLang="en-US" dirty="0">
                <a:latin typeface="微软雅黑 Light" panose="020B0502040204020203" pitchFamily="34" charset="-122"/>
                <a:ea typeface="微软雅黑 Light" panose="020B0502040204020203" pitchFamily="34" charset="-122"/>
              </a:rPr>
              <a:t>本</a:t>
            </a:r>
            <a:r>
              <a:rPr lang="zh-CN" altLang="en-US" dirty="0" smtClean="0">
                <a:latin typeface="微软雅黑 Light" panose="020B0502040204020203" pitchFamily="34" charset="-122"/>
                <a:ea typeface="微软雅黑 Light" panose="020B0502040204020203" pitchFamily="34" charset="-122"/>
              </a:rPr>
              <a:t>课程项目设计文档</a:t>
            </a:r>
            <a:endParaRPr lang="en-US" altLang="zh-CN" dirty="0">
              <a:latin typeface="微软雅黑 Light" panose="020B0502040204020203" pitchFamily="34" charset="-122"/>
              <a:ea typeface="微软雅黑 Light" panose="020B0502040204020203" pitchFamily="34" charset="-122"/>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10</a:t>
            </a:fld>
            <a:endParaRPr lang="en-US" altLang="zh-CN"/>
          </a:p>
        </p:txBody>
      </p:sp>
      <p:sp>
        <p:nvSpPr>
          <p:cNvPr id="5" name="文本占位符 4"/>
          <p:cNvSpPr>
            <a:spLocks noGrp="1"/>
          </p:cNvSpPr>
          <p:nvPr>
            <p:ph type="body" sz="quarter" idx="13"/>
          </p:nvPr>
        </p:nvSpPr>
        <p:spPr/>
        <p:txBody>
          <a:bodyPr/>
          <a:lstStyle/>
          <a:p>
            <a:endParaRPr lang="zh-CN" altLang="en-US" dirty="0"/>
          </a:p>
        </p:txBody>
      </p:sp>
      <p:sp>
        <p:nvSpPr>
          <p:cNvPr id="22" name="Rectangle 3"/>
          <p:cNvSpPr>
            <a:spLocks noGrp="1" noChangeArrowheads="1"/>
          </p:cNvSpPr>
          <p:nvPr>
            <p:ph sz="half" idx="1"/>
          </p:nvPr>
        </p:nvSpPr>
        <p:spPr>
          <a:xfrm>
            <a:off x="457200" y="1333500"/>
            <a:ext cx="8075240" cy="3756247"/>
          </a:xfrm>
        </p:spPr>
        <p:txBody>
          <a:bodyPr/>
          <a:lstStyle/>
          <a:p>
            <a:r>
              <a:rPr lang="zh-CN" altLang="en-US" sz="1800" dirty="0" smtClean="0">
                <a:latin typeface="微软雅黑 Light" panose="020B0502040204020203" pitchFamily="34" charset="-122"/>
                <a:ea typeface="微软雅黑 Light" panose="020B0502040204020203" pitchFamily="34" charset="-122"/>
              </a:rPr>
              <a:t>会议室预约管理系统</a:t>
            </a:r>
            <a:r>
              <a:rPr lang="en-US" altLang="zh-CN" sz="1800" dirty="0" smtClean="0">
                <a:latin typeface="微软雅黑 Light" panose="020B0502040204020203" pitchFamily="34" charset="-122"/>
                <a:ea typeface="微软雅黑 Light" panose="020B0502040204020203" pitchFamily="34" charset="-122"/>
              </a:rPr>
              <a:t>-</a:t>
            </a:r>
            <a:r>
              <a:rPr lang="zh-CN" altLang="en-US" sz="1800" dirty="0" smtClean="0">
                <a:latin typeface="微软雅黑 Light" panose="020B0502040204020203" pitchFamily="34" charset="-122"/>
                <a:ea typeface="微软雅黑 Light" panose="020B0502040204020203" pitchFamily="34" charset="-122"/>
              </a:rPr>
              <a:t>详细设计方案</a:t>
            </a:r>
            <a:endParaRPr lang="en-US" altLang="zh-CN" sz="1800" dirty="0" smtClean="0">
              <a:latin typeface="微软雅黑 Light" panose="020B0502040204020203" pitchFamily="34" charset="-122"/>
              <a:ea typeface="微软雅黑 Light" panose="020B0502040204020203" pitchFamily="34" charset="-122"/>
            </a:endParaRPr>
          </a:p>
        </p:txBody>
      </p:sp>
      <p:pic>
        <p:nvPicPr>
          <p:cNvPr id="3" name="图片 2"/>
          <p:cNvPicPr>
            <a:picLocks noChangeAspect="1"/>
          </p:cNvPicPr>
          <p:nvPr/>
        </p:nvPicPr>
        <p:blipFill>
          <a:blip r:embed="rId3"/>
          <a:stretch>
            <a:fillRect/>
          </a:stretch>
        </p:blipFill>
        <p:spPr>
          <a:xfrm>
            <a:off x="4716016" y="1319681"/>
            <a:ext cx="4350675" cy="4202115"/>
          </a:xfrm>
          <a:prstGeom prst="rect">
            <a:avLst/>
          </a:prstGeom>
        </p:spPr>
      </p:pic>
    </p:spTree>
    <p:extLst>
      <p:ext uri="{BB962C8B-B14F-4D97-AF65-F5344CB8AC3E}">
        <p14:creationId xmlns:p14="http://schemas.microsoft.com/office/powerpoint/2010/main" val="963957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7FBC5C-99E3-455F-B584-6EADE1693D9E}" type="slidenum">
              <a:rPr lang="zh-CN" altLang="en-US" smtClean="0"/>
              <a:pPr/>
              <a:t>11</a:t>
            </a:fld>
            <a:endParaRPr lang="en-US" altLang="zh-CN"/>
          </a:p>
        </p:txBody>
      </p:sp>
      <p:sp>
        <p:nvSpPr>
          <p:cNvPr id="14" name="标题 13"/>
          <p:cNvSpPr>
            <a:spLocks noGrp="1"/>
          </p:cNvSpPr>
          <p:nvPr>
            <p:ph type="title" idx="4294967295"/>
          </p:nvPr>
        </p:nvSpPr>
        <p:spPr>
          <a:xfrm>
            <a:off x="5436096" y="3145532"/>
            <a:ext cx="2232248" cy="473075"/>
          </a:xfrm>
        </p:spPr>
        <p:txBody>
          <a:bodyPr/>
          <a:lstStyle/>
          <a:p>
            <a:pPr algn="r"/>
            <a:r>
              <a:rPr lang="en-US" altLang="zh-CN" sz="1800" dirty="0" smtClean="0">
                <a:solidFill>
                  <a:schemeClr val="tx1"/>
                </a:solidFill>
                <a:latin typeface="Kozuka Gothic Pr6N EL" panose="020B0200000000000000" pitchFamily="34" charset="-128"/>
                <a:ea typeface="Kozuka Gothic Pr6N EL" panose="020B0200000000000000" pitchFamily="34" charset="-128"/>
              </a:rPr>
              <a:t>Thanks</a:t>
            </a:r>
            <a:r>
              <a:rPr lang="en-US" altLang="zh-CN" sz="1800" dirty="0">
                <a:solidFill>
                  <a:schemeClr val="tx1"/>
                </a:solidFill>
                <a:latin typeface="Kozuka Gothic Pr6N EL" panose="020B0200000000000000" pitchFamily="34" charset="-128"/>
                <a:ea typeface="Kozuka Gothic Pr6N EL" panose="020B0200000000000000" pitchFamily="34" charset="-128"/>
              </a:rPr>
              <a:t>.</a:t>
            </a:r>
            <a:endParaRPr lang="zh-CN" altLang="en-US" sz="1800" dirty="0">
              <a:solidFill>
                <a:schemeClr val="tx1"/>
              </a:solidFill>
              <a:latin typeface="Kozuka Gothic Pr6N EL" panose="020B0200000000000000" pitchFamily="34" charset="-128"/>
              <a:ea typeface="Kozuka Gothic Pr6N EL" panose="020B0200000000000000" pitchFamily="34" charset="-128"/>
            </a:endParaRPr>
          </a:p>
        </p:txBody>
      </p:sp>
    </p:spTree>
    <p:extLst>
      <p:ext uri="{BB962C8B-B14F-4D97-AF65-F5344CB8AC3E}">
        <p14:creationId xmlns:p14="http://schemas.microsoft.com/office/powerpoint/2010/main" val="2556192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zh-CN" altLang="en-US" dirty="0" smtClean="0">
                <a:latin typeface="微软雅黑" panose="020B0503020204020204" pitchFamily="34" charset="-122"/>
                <a:ea typeface="微软雅黑" panose="020B0503020204020204" pitchFamily="34" charset="-122"/>
              </a:rPr>
              <a:t>本讲主要内容</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zh-CN" altLang="en-US" sz="2000" dirty="0" smtClean="0">
                <a:latin typeface="微软雅黑 Light" panose="020B0502040204020203" pitchFamily="34" charset="-122"/>
                <a:ea typeface="微软雅黑 Light" panose="020B0502040204020203" pitchFamily="34" charset="-122"/>
              </a:rPr>
              <a:t>项目设计</a:t>
            </a:r>
            <a:endParaRPr lang="en-US" altLang="zh-CN" sz="2000" dirty="0" smtClean="0">
              <a:latin typeface="微软雅黑 Light" panose="020B0502040204020203" pitchFamily="34" charset="-122"/>
              <a:ea typeface="微软雅黑 Light" panose="020B0502040204020203" pitchFamily="34" charset="-122"/>
            </a:endParaRPr>
          </a:p>
          <a:p>
            <a:r>
              <a:rPr lang="zh-CN" altLang="en-US" sz="2000" dirty="0" smtClean="0">
                <a:latin typeface="微软雅黑 Light" panose="020B0502040204020203" pitchFamily="34" charset="-122"/>
                <a:ea typeface="微软雅黑 Light" panose="020B0502040204020203" pitchFamily="34" charset="-122"/>
              </a:rPr>
              <a:t>概要设计与详细设计</a:t>
            </a:r>
            <a:endParaRPr lang="en-US" altLang="zh-CN" sz="2000" dirty="0" smtClean="0">
              <a:latin typeface="微软雅黑 Light" panose="020B0502040204020203" pitchFamily="34" charset="-122"/>
              <a:ea typeface="微软雅黑 Light" panose="020B0502040204020203" pitchFamily="34" charset="-122"/>
            </a:endParaRPr>
          </a:p>
          <a:p>
            <a:r>
              <a:rPr lang="en-US" altLang="zh-CN" sz="2000" dirty="0" smtClean="0">
                <a:latin typeface="微软雅黑 Light" panose="020B0502040204020203" pitchFamily="34" charset="-122"/>
                <a:ea typeface="微软雅黑 Light" panose="020B0502040204020203" pitchFamily="34" charset="-122"/>
              </a:rPr>
              <a:t>Word</a:t>
            </a:r>
            <a:r>
              <a:rPr lang="zh-CN" altLang="en-US" sz="2000" dirty="0" smtClean="0">
                <a:latin typeface="微软雅黑 Light" panose="020B0502040204020203" pitchFamily="34" charset="-122"/>
                <a:ea typeface="微软雅黑 Light" panose="020B0502040204020203" pitchFamily="34" charset="-122"/>
              </a:rPr>
              <a:t>、</a:t>
            </a:r>
            <a:r>
              <a:rPr lang="en-US" altLang="zh-CN" sz="2000" dirty="0" smtClean="0">
                <a:latin typeface="微软雅黑 Light" panose="020B0502040204020203" pitchFamily="34" charset="-122"/>
                <a:ea typeface="微软雅黑 Light" panose="020B0502040204020203" pitchFamily="34" charset="-122"/>
              </a:rPr>
              <a:t>Excel</a:t>
            </a:r>
            <a:r>
              <a:rPr lang="zh-CN" altLang="en-US" sz="2000" dirty="0" smtClean="0">
                <a:latin typeface="微软雅黑 Light" panose="020B0502040204020203" pitchFamily="34" charset="-122"/>
                <a:ea typeface="微软雅黑 Light" panose="020B0502040204020203" pitchFamily="34" charset="-122"/>
              </a:rPr>
              <a:t>、</a:t>
            </a:r>
            <a:r>
              <a:rPr lang="en-US" altLang="zh-CN" sz="2000" dirty="0" smtClean="0">
                <a:latin typeface="微软雅黑 Light" panose="020B0502040204020203" pitchFamily="34" charset="-122"/>
                <a:ea typeface="微软雅黑 Light" panose="020B0502040204020203" pitchFamily="34" charset="-122"/>
              </a:rPr>
              <a:t>Visio</a:t>
            </a:r>
            <a:r>
              <a:rPr lang="zh-CN" altLang="en-US" sz="2000" dirty="0" smtClean="0">
                <a:latin typeface="微软雅黑 Light" panose="020B0502040204020203" pitchFamily="34" charset="-122"/>
                <a:ea typeface="微软雅黑 Light" panose="020B0502040204020203" pitchFamily="34" charset="-122"/>
              </a:rPr>
              <a:t>的基本使用方法</a:t>
            </a:r>
            <a:endParaRPr lang="en-US" altLang="zh-CN" sz="2000" dirty="0" smtClean="0">
              <a:latin typeface="微软雅黑 Light" panose="020B0502040204020203" pitchFamily="34" charset="-122"/>
              <a:ea typeface="微软雅黑 Light" panose="020B0502040204020203" pitchFamily="34" charset="-122"/>
            </a:endParaRPr>
          </a:p>
          <a:p>
            <a:r>
              <a:rPr lang="zh-CN" altLang="en-US" sz="2000" dirty="0">
                <a:latin typeface="微软雅黑 Light" panose="020B0502040204020203" pitchFamily="34" charset="-122"/>
                <a:ea typeface="微软雅黑 Light" panose="020B0502040204020203" pitchFamily="34" charset="-122"/>
              </a:rPr>
              <a:t>本</a:t>
            </a:r>
            <a:r>
              <a:rPr lang="zh-CN" altLang="en-US" sz="2000" dirty="0" smtClean="0">
                <a:latin typeface="微软雅黑 Light" panose="020B0502040204020203" pitchFamily="34" charset="-122"/>
                <a:ea typeface="微软雅黑 Light" panose="020B0502040204020203" pitchFamily="34" charset="-122"/>
              </a:rPr>
              <a:t>课程项目设计文档</a:t>
            </a:r>
            <a:endParaRPr lang="en-US" altLang="zh-CN" sz="2000"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2</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smtClean="0"/>
              <a:t>1.</a:t>
            </a:r>
            <a:r>
              <a:rPr lang="zh-CN" altLang="en-US" dirty="0" smtClean="0"/>
              <a:t>项目设计</a:t>
            </a:r>
            <a:endParaRPr lang="zh-CN" altLang="en-US"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a:t>
            </a:fld>
            <a:endParaRPr lang="en-US" altLang="zh-CN"/>
          </a:p>
        </p:txBody>
      </p:sp>
      <p:sp>
        <p:nvSpPr>
          <p:cNvPr id="5" name="文本占位符 4"/>
          <p:cNvSpPr>
            <a:spLocks noGrp="1"/>
          </p:cNvSpPr>
          <p:nvPr>
            <p:ph type="body" sz="quarter" idx="13"/>
          </p:nvPr>
        </p:nvSpPr>
        <p:spPr/>
        <p:txBody>
          <a:bodyPr/>
          <a:lstStyle/>
          <a:p>
            <a:endParaRPr lang="zh-CN" altLang="en-US" dirty="0"/>
          </a:p>
        </p:txBody>
      </p:sp>
      <p:sp>
        <p:nvSpPr>
          <p:cNvPr id="22" name="Rectangle 3"/>
          <p:cNvSpPr>
            <a:spLocks noGrp="1" noChangeArrowheads="1"/>
          </p:cNvSpPr>
          <p:nvPr>
            <p:ph sz="half" idx="1"/>
          </p:nvPr>
        </p:nvSpPr>
        <p:spPr>
          <a:xfrm>
            <a:off x="457200" y="1333500"/>
            <a:ext cx="5523716" cy="2582631"/>
          </a:xfrm>
        </p:spPr>
        <p:txBody>
          <a:bodyPr/>
          <a:lstStyle/>
          <a:p>
            <a:r>
              <a:rPr lang="zh-CN" altLang="en-US" sz="2000" dirty="0" smtClean="0">
                <a:latin typeface="微软雅黑 Light" panose="020B0502040204020203" pitchFamily="34" charset="-122"/>
                <a:ea typeface="微软雅黑 Light" panose="020B0502040204020203" pitchFamily="34" charset="-122"/>
              </a:rPr>
              <a:t>为什么要做项目设计？</a:t>
            </a:r>
            <a:endParaRPr lang="zh-CN" altLang="en-US" sz="2000" dirty="0">
              <a:latin typeface="微软雅黑 Light" panose="020B0502040204020203" pitchFamily="34" charset="-122"/>
              <a:ea typeface="微软雅黑 Light" panose="020B0502040204020203" pitchFamily="34" charset="-122"/>
            </a:endParaRPr>
          </a:p>
          <a:p>
            <a:pPr marL="0" indent="0">
              <a:buNone/>
            </a:pPr>
            <a:endParaRPr lang="en-US" altLang="zh-CN" sz="2000" dirty="0" smtClean="0">
              <a:latin typeface="微软雅黑 Light" panose="020B0502040204020203" pitchFamily="34" charset="-122"/>
              <a:ea typeface="微软雅黑 Light" panose="020B0502040204020203" pitchFamily="34" charset="-122"/>
            </a:endParaRPr>
          </a:p>
        </p:txBody>
      </p:sp>
      <p:pic>
        <p:nvPicPr>
          <p:cNvPr id="23" name="Picture 2" descr="https://timgsa.baidu.com/timg?image&amp;quality=80&amp;size=b9999_10000&amp;sec=1513610801123&amp;di=4bed4de3e28ef4a30cce9b83a67527e5&amp;imgtype=0&amp;src=http%3A%2F%2Fimgsrc.baidu.com%2Fimgad%2Fpic%2Fitem%2F024f78f0f736afc392d9084cb819ebc4b64512c5.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7878"/>
          <a:stretch/>
        </p:blipFill>
        <p:spPr bwMode="auto">
          <a:xfrm>
            <a:off x="5119754" y="1849388"/>
            <a:ext cx="3384376" cy="3117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751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smtClean="0"/>
              <a:t>1.</a:t>
            </a:r>
            <a:r>
              <a:rPr lang="zh-CN" altLang="en-US" dirty="0" smtClean="0"/>
              <a:t>项目设计</a:t>
            </a:r>
            <a:endParaRPr lang="zh-CN" altLang="en-US"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4</a:t>
            </a:fld>
            <a:endParaRPr lang="en-US" altLang="zh-CN"/>
          </a:p>
        </p:txBody>
      </p:sp>
      <p:sp>
        <p:nvSpPr>
          <p:cNvPr id="5" name="文本占位符 4"/>
          <p:cNvSpPr>
            <a:spLocks noGrp="1"/>
          </p:cNvSpPr>
          <p:nvPr>
            <p:ph type="body" sz="quarter" idx="13"/>
          </p:nvPr>
        </p:nvSpPr>
        <p:spPr/>
        <p:txBody>
          <a:bodyPr/>
          <a:lstStyle/>
          <a:p>
            <a:endParaRPr lang="zh-CN" altLang="en-US" dirty="0"/>
          </a:p>
        </p:txBody>
      </p:sp>
      <p:sp>
        <p:nvSpPr>
          <p:cNvPr id="22" name="Rectangle 3"/>
          <p:cNvSpPr>
            <a:spLocks noGrp="1" noChangeArrowheads="1"/>
          </p:cNvSpPr>
          <p:nvPr>
            <p:ph sz="half" idx="1"/>
          </p:nvPr>
        </p:nvSpPr>
        <p:spPr>
          <a:xfrm>
            <a:off x="457200" y="1333500"/>
            <a:ext cx="8075240" cy="3756247"/>
          </a:xfrm>
        </p:spPr>
        <p:txBody>
          <a:bodyPr/>
          <a:lstStyle/>
          <a:p>
            <a:r>
              <a:rPr lang="zh-CN" altLang="en-US" sz="2000" dirty="0">
                <a:latin typeface="微软雅黑 Light" panose="020B0502040204020203" pitchFamily="34" charset="-122"/>
                <a:ea typeface="微软雅黑 Light" panose="020B0502040204020203" pitchFamily="34" charset="-122"/>
              </a:rPr>
              <a:t>项目设计的</a:t>
            </a:r>
            <a:r>
              <a:rPr lang="zh-CN" altLang="en-US" sz="2000" dirty="0" smtClean="0">
                <a:latin typeface="微软雅黑 Light" panose="020B0502040204020203" pitchFamily="34" charset="-122"/>
                <a:ea typeface="微软雅黑 Light" panose="020B0502040204020203" pitchFamily="34" charset="-122"/>
              </a:rPr>
              <a:t>步骤</a:t>
            </a:r>
            <a:endParaRPr lang="en-US" altLang="zh-CN" sz="20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第一步，初步设计，关注的是如何将需求转化为数据和软件的框架</a:t>
            </a:r>
          </a:p>
          <a:p>
            <a:pPr lvl="1"/>
            <a:r>
              <a:rPr lang="zh-CN" altLang="en-US" sz="1800" dirty="0">
                <a:latin typeface="微软雅黑 Light" panose="020B0502040204020203" pitchFamily="34" charset="-122"/>
                <a:ea typeface="微软雅黑 Light" panose="020B0502040204020203" pitchFamily="34" charset="-122"/>
              </a:rPr>
              <a:t>第二步，详细设计，关注的是如何用数据结构和算法来细化框架的</a:t>
            </a:r>
          </a:p>
          <a:p>
            <a:endParaRPr lang="en-US" altLang="zh-CN" sz="2000" dirty="0">
              <a:latin typeface="微软雅黑 Light" panose="020B0502040204020203" pitchFamily="34" charset="-122"/>
              <a:ea typeface="微软雅黑 Light" panose="020B0502040204020203" pitchFamily="34" charset="-122"/>
            </a:endParaRPr>
          </a:p>
        </p:txBody>
      </p:sp>
    </p:spTree>
    <p:extLst>
      <p:ext uri="{BB962C8B-B14F-4D97-AF65-F5344CB8AC3E}">
        <p14:creationId xmlns:p14="http://schemas.microsoft.com/office/powerpoint/2010/main" val="3706529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smtClean="0"/>
              <a:t>1.</a:t>
            </a:r>
            <a:r>
              <a:rPr lang="zh-CN" altLang="en-US" dirty="0" smtClean="0"/>
              <a:t>项目设计</a:t>
            </a:r>
            <a:endParaRPr lang="zh-CN" altLang="en-US"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a:t>
            </a:fld>
            <a:endParaRPr lang="en-US" altLang="zh-CN"/>
          </a:p>
        </p:txBody>
      </p:sp>
      <p:sp>
        <p:nvSpPr>
          <p:cNvPr id="5" name="文本占位符 4"/>
          <p:cNvSpPr>
            <a:spLocks noGrp="1"/>
          </p:cNvSpPr>
          <p:nvPr>
            <p:ph type="body" sz="quarter" idx="13"/>
          </p:nvPr>
        </p:nvSpPr>
        <p:spPr/>
        <p:txBody>
          <a:bodyPr/>
          <a:lstStyle/>
          <a:p>
            <a:endParaRPr lang="zh-CN" altLang="en-US" dirty="0"/>
          </a:p>
        </p:txBody>
      </p:sp>
      <p:sp>
        <p:nvSpPr>
          <p:cNvPr id="22" name="Rectangle 3"/>
          <p:cNvSpPr>
            <a:spLocks noGrp="1" noChangeArrowheads="1"/>
          </p:cNvSpPr>
          <p:nvPr>
            <p:ph sz="half" idx="1"/>
          </p:nvPr>
        </p:nvSpPr>
        <p:spPr>
          <a:xfrm>
            <a:off x="457200" y="1333500"/>
            <a:ext cx="8075240" cy="3756247"/>
          </a:xfrm>
        </p:spPr>
        <p:txBody>
          <a:bodyPr/>
          <a:lstStyle/>
          <a:p>
            <a:r>
              <a:rPr lang="zh-CN" altLang="en-US" sz="2000" dirty="0">
                <a:latin typeface="微软雅黑 Light" panose="020B0502040204020203" pitchFamily="34" charset="-122"/>
                <a:ea typeface="微软雅黑 Light" panose="020B0502040204020203" pitchFamily="34" charset="-122"/>
              </a:rPr>
              <a:t>项目设计</a:t>
            </a:r>
            <a:r>
              <a:rPr lang="zh-CN" altLang="en-US" sz="2000" dirty="0" smtClean="0">
                <a:latin typeface="微软雅黑 Light" panose="020B0502040204020203" pitchFamily="34" charset="-122"/>
                <a:ea typeface="微软雅黑 Light" panose="020B0502040204020203" pitchFamily="34" charset="-122"/>
              </a:rPr>
              <a:t>的内容</a:t>
            </a:r>
            <a:endParaRPr lang="en-US" altLang="zh-CN" sz="20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结构设计：确定并定义软件系统各个功能模块之间的关系</a:t>
            </a:r>
            <a:r>
              <a:rPr lang="zh-CN" altLang="en-US" sz="1800" dirty="0" smtClean="0">
                <a:latin typeface="微软雅黑 Light" panose="020B0502040204020203" pitchFamily="34" charset="-122"/>
                <a:ea typeface="微软雅黑 Light" panose="020B0502040204020203" pitchFamily="34" charset="-122"/>
              </a:rPr>
              <a:t>。</a:t>
            </a:r>
            <a:endParaRPr lang="en-US" altLang="zh-CN" sz="18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数据设计：将模型转换成数据结构的定义。通俗的说就是用数据库或程序中专有名词或属性来实例化生活中抽象的概念或事物</a:t>
            </a:r>
            <a:r>
              <a:rPr lang="zh-CN" altLang="en-US" sz="1800" dirty="0" smtClean="0">
                <a:latin typeface="微软雅黑 Light" panose="020B0502040204020203" pitchFamily="34" charset="-122"/>
                <a:ea typeface="微软雅黑 Light" panose="020B0502040204020203" pitchFamily="34" charset="-122"/>
              </a:rPr>
              <a:t>。</a:t>
            </a:r>
            <a:endParaRPr lang="en-US" altLang="zh-CN" sz="18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接口设计：定义软件内部、软件和操作系统之间、软件和用户之间的通信接口</a:t>
            </a:r>
            <a:r>
              <a:rPr lang="zh-CN" altLang="en-US" sz="1800" dirty="0" smtClean="0">
                <a:latin typeface="微软雅黑 Light" panose="020B0502040204020203" pitchFamily="34" charset="-122"/>
                <a:ea typeface="微软雅黑 Light" panose="020B0502040204020203" pitchFamily="34" charset="-122"/>
              </a:rPr>
              <a:t>。</a:t>
            </a:r>
            <a:endParaRPr lang="en-US" altLang="zh-CN" sz="18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过程设计：用形象的图形和简单的代码来预设功能的交互以及用户的操作流程。</a:t>
            </a:r>
            <a:endParaRPr lang="en-US" altLang="zh-CN" sz="1800" dirty="0">
              <a:latin typeface="微软雅黑 Light" panose="020B0502040204020203" pitchFamily="34" charset="-122"/>
              <a:ea typeface="微软雅黑 Light" panose="020B0502040204020203" pitchFamily="34" charset="-122"/>
            </a:endParaRPr>
          </a:p>
        </p:txBody>
      </p:sp>
    </p:spTree>
    <p:extLst>
      <p:ext uri="{BB962C8B-B14F-4D97-AF65-F5344CB8AC3E}">
        <p14:creationId xmlns:p14="http://schemas.microsoft.com/office/powerpoint/2010/main" val="4083463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smtClean="0"/>
              <a:t>1.</a:t>
            </a:r>
            <a:r>
              <a:rPr lang="zh-CN" altLang="en-US" dirty="0" smtClean="0"/>
              <a:t>项目设计</a:t>
            </a:r>
            <a:endParaRPr lang="zh-CN" altLang="en-US"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a:t>
            </a:fld>
            <a:endParaRPr lang="en-US" altLang="zh-CN"/>
          </a:p>
        </p:txBody>
      </p:sp>
      <p:sp>
        <p:nvSpPr>
          <p:cNvPr id="5" name="文本占位符 4"/>
          <p:cNvSpPr>
            <a:spLocks noGrp="1"/>
          </p:cNvSpPr>
          <p:nvPr>
            <p:ph type="body" sz="quarter" idx="13"/>
          </p:nvPr>
        </p:nvSpPr>
        <p:spPr/>
        <p:txBody>
          <a:bodyPr/>
          <a:lstStyle/>
          <a:p>
            <a:endParaRPr lang="zh-CN" altLang="en-US" dirty="0"/>
          </a:p>
        </p:txBody>
      </p:sp>
      <p:sp>
        <p:nvSpPr>
          <p:cNvPr id="22" name="Rectangle 3"/>
          <p:cNvSpPr>
            <a:spLocks noGrp="1" noChangeArrowheads="1"/>
          </p:cNvSpPr>
          <p:nvPr>
            <p:ph sz="half" idx="1"/>
          </p:nvPr>
        </p:nvSpPr>
        <p:spPr>
          <a:xfrm>
            <a:off x="457200" y="1333500"/>
            <a:ext cx="8075240" cy="3756247"/>
          </a:xfrm>
        </p:spPr>
        <p:txBody>
          <a:bodyPr/>
          <a:lstStyle/>
          <a:p>
            <a:r>
              <a:rPr lang="zh-CN" altLang="en-US" sz="2000" dirty="0">
                <a:latin typeface="微软雅黑 Light" panose="020B0502040204020203" pitchFamily="34" charset="-122"/>
                <a:ea typeface="微软雅黑 Light" panose="020B0502040204020203" pitchFamily="34" charset="-122"/>
              </a:rPr>
              <a:t>项目</a:t>
            </a:r>
            <a:r>
              <a:rPr lang="zh-CN" altLang="en-US" sz="2000" dirty="0" smtClean="0">
                <a:latin typeface="微软雅黑 Light" panose="020B0502040204020203" pitchFamily="34" charset="-122"/>
                <a:ea typeface="微软雅黑 Light" panose="020B0502040204020203" pitchFamily="34" charset="-122"/>
              </a:rPr>
              <a:t>设计能做到什么</a:t>
            </a:r>
            <a:endParaRPr lang="en-US" altLang="zh-CN" sz="20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项目设计实现了需求的</a:t>
            </a:r>
            <a:r>
              <a:rPr lang="zh-CN" altLang="en-US" sz="1800" dirty="0" smtClean="0">
                <a:latin typeface="微软雅黑 Light" panose="020B0502040204020203" pitchFamily="34" charset="-122"/>
                <a:ea typeface="微软雅黑 Light" panose="020B0502040204020203" pitchFamily="34" charset="-122"/>
              </a:rPr>
              <a:t>蓝图</a:t>
            </a:r>
            <a:endParaRPr lang="en-US" altLang="zh-CN" sz="18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项目设计确定了编码的基础和</a:t>
            </a:r>
            <a:r>
              <a:rPr lang="zh-CN" altLang="en-US" sz="1800" dirty="0" smtClean="0">
                <a:latin typeface="微软雅黑 Light" panose="020B0502040204020203" pitchFamily="34" charset="-122"/>
                <a:ea typeface="微软雅黑 Light" panose="020B0502040204020203" pitchFamily="34" charset="-122"/>
              </a:rPr>
              <a:t>前提</a:t>
            </a:r>
            <a:endParaRPr lang="en-US" altLang="zh-CN" sz="1800" dirty="0" smtClean="0">
              <a:latin typeface="微软雅黑 Light" panose="020B0502040204020203" pitchFamily="34" charset="-122"/>
              <a:ea typeface="微软雅黑 Light" panose="020B0502040204020203" pitchFamily="34" charset="-122"/>
            </a:endParaRPr>
          </a:p>
          <a:p>
            <a:pPr lvl="1"/>
            <a:r>
              <a:rPr lang="zh-CN" altLang="en-US" sz="1800" dirty="0">
                <a:latin typeface="微软雅黑 Light" panose="020B0502040204020203" pitchFamily="34" charset="-122"/>
                <a:ea typeface="微软雅黑 Light" panose="020B0502040204020203" pitchFamily="34" charset="-122"/>
              </a:rPr>
              <a:t>软件运行和维护的重要</a:t>
            </a:r>
            <a:r>
              <a:rPr lang="zh-CN" altLang="en-US" sz="1800" dirty="0" smtClean="0">
                <a:latin typeface="微软雅黑 Light" panose="020B0502040204020203" pitchFamily="34" charset="-122"/>
                <a:ea typeface="微软雅黑 Light" panose="020B0502040204020203" pitchFamily="34" charset="-122"/>
              </a:rPr>
              <a:t>保证</a:t>
            </a:r>
            <a:endParaRPr lang="en-US" altLang="zh-CN" sz="1800" dirty="0" smtClean="0">
              <a:latin typeface="微软雅黑 Light" panose="020B0502040204020203" pitchFamily="34" charset="-122"/>
              <a:ea typeface="微软雅黑 Light" panose="020B0502040204020203" pitchFamily="34" charset="-122"/>
            </a:endParaRPr>
          </a:p>
        </p:txBody>
      </p:sp>
    </p:spTree>
    <p:extLst>
      <p:ext uri="{BB962C8B-B14F-4D97-AF65-F5344CB8AC3E}">
        <p14:creationId xmlns:p14="http://schemas.microsoft.com/office/powerpoint/2010/main" val="2929124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a:t>2</a:t>
            </a:r>
            <a:r>
              <a:rPr lang="en-US" altLang="zh-CN" dirty="0" smtClean="0"/>
              <a:t>.</a:t>
            </a:r>
            <a:r>
              <a:rPr lang="zh-CN" altLang="en-US" dirty="0">
                <a:latin typeface="微软雅黑 Light" panose="020B0502040204020203" pitchFamily="34" charset="-122"/>
                <a:ea typeface="微软雅黑 Light" panose="020B0502040204020203" pitchFamily="34" charset="-122"/>
              </a:rPr>
              <a:t>概要设计与详细设计</a:t>
            </a:r>
            <a:endParaRPr lang="en-US" altLang="zh-CN" dirty="0">
              <a:latin typeface="微软雅黑 Light" panose="020B0502040204020203" pitchFamily="34" charset="-122"/>
              <a:ea typeface="微软雅黑 Light" panose="020B0502040204020203" pitchFamily="34" charset="-122"/>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7</a:t>
            </a:fld>
            <a:endParaRPr lang="en-US" altLang="zh-CN"/>
          </a:p>
        </p:txBody>
      </p:sp>
      <p:sp>
        <p:nvSpPr>
          <p:cNvPr id="5" name="文本占位符 4"/>
          <p:cNvSpPr>
            <a:spLocks noGrp="1"/>
          </p:cNvSpPr>
          <p:nvPr>
            <p:ph type="body" sz="quarter" idx="13"/>
          </p:nvPr>
        </p:nvSpPr>
        <p:spPr/>
        <p:txBody>
          <a:bodyPr/>
          <a:lstStyle/>
          <a:p>
            <a:endParaRPr lang="zh-CN" altLang="en-US" dirty="0"/>
          </a:p>
        </p:txBody>
      </p:sp>
      <p:sp>
        <p:nvSpPr>
          <p:cNvPr id="22" name="Rectangle 3"/>
          <p:cNvSpPr>
            <a:spLocks noGrp="1" noChangeArrowheads="1"/>
          </p:cNvSpPr>
          <p:nvPr>
            <p:ph sz="half" idx="1"/>
          </p:nvPr>
        </p:nvSpPr>
        <p:spPr>
          <a:xfrm>
            <a:off x="457200" y="1333500"/>
            <a:ext cx="8075240" cy="3756247"/>
          </a:xfrm>
        </p:spPr>
        <p:txBody>
          <a:bodyPr/>
          <a:lstStyle/>
          <a:p>
            <a:r>
              <a:rPr lang="zh-CN" altLang="en-US" sz="1800" dirty="0" smtClean="0">
                <a:latin typeface="微软雅黑 Light" panose="020B0502040204020203" pitchFamily="34" charset="-122"/>
                <a:ea typeface="微软雅黑 Light" panose="020B0502040204020203" pitchFamily="34" charset="-122"/>
              </a:rPr>
              <a:t>会议室预约管理系统</a:t>
            </a:r>
            <a:r>
              <a:rPr lang="en-US" altLang="zh-CN" sz="1800" dirty="0" smtClean="0">
                <a:latin typeface="微软雅黑 Light" panose="020B0502040204020203" pitchFamily="34" charset="-122"/>
                <a:ea typeface="微软雅黑 Light" panose="020B0502040204020203" pitchFamily="34" charset="-122"/>
              </a:rPr>
              <a:t>-</a:t>
            </a:r>
            <a:r>
              <a:rPr lang="zh-CN" altLang="en-US" sz="1800" dirty="0" smtClean="0">
                <a:latin typeface="微软雅黑 Light" panose="020B0502040204020203" pitchFamily="34" charset="-122"/>
                <a:ea typeface="微软雅黑 Light" panose="020B0502040204020203" pitchFamily="34" charset="-122"/>
              </a:rPr>
              <a:t>概要设计方案</a:t>
            </a:r>
            <a:endParaRPr lang="en-US" altLang="zh-CN" sz="1800" dirty="0" smtClean="0">
              <a:latin typeface="微软雅黑 Light" panose="020B0502040204020203" pitchFamily="34" charset="-122"/>
              <a:ea typeface="微软雅黑 Light" panose="020B0502040204020203" pitchFamily="34" charset="-122"/>
            </a:endParaRPr>
          </a:p>
          <a:p>
            <a:endParaRPr lang="en-US" altLang="zh-CN" sz="1800" dirty="0" smtClean="0">
              <a:latin typeface="微软雅黑 Light" panose="020B0502040204020203" pitchFamily="34" charset="-122"/>
              <a:ea typeface="微软雅黑 Light" panose="020B0502040204020203" pitchFamily="34" charset="-122"/>
            </a:endParaRPr>
          </a:p>
        </p:txBody>
      </p:sp>
      <p:pic>
        <p:nvPicPr>
          <p:cNvPr id="3" name="图片 2"/>
          <p:cNvPicPr>
            <a:picLocks noChangeAspect="1"/>
          </p:cNvPicPr>
          <p:nvPr/>
        </p:nvPicPr>
        <p:blipFill>
          <a:blip r:embed="rId3"/>
          <a:stretch>
            <a:fillRect/>
          </a:stretch>
        </p:blipFill>
        <p:spPr>
          <a:xfrm>
            <a:off x="4556103" y="1223190"/>
            <a:ext cx="4449720" cy="4370614"/>
          </a:xfrm>
          <a:prstGeom prst="rect">
            <a:avLst/>
          </a:prstGeom>
        </p:spPr>
      </p:pic>
    </p:spTree>
    <p:extLst>
      <p:ext uri="{BB962C8B-B14F-4D97-AF65-F5344CB8AC3E}">
        <p14:creationId xmlns:p14="http://schemas.microsoft.com/office/powerpoint/2010/main" val="3060664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a:t>2</a:t>
            </a:r>
            <a:r>
              <a:rPr lang="en-US" altLang="zh-CN" dirty="0" smtClean="0"/>
              <a:t>.</a:t>
            </a:r>
            <a:r>
              <a:rPr lang="zh-CN" altLang="en-US" dirty="0">
                <a:latin typeface="微软雅黑 Light" panose="020B0502040204020203" pitchFamily="34" charset="-122"/>
                <a:ea typeface="微软雅黑 Light" panose="020B0502040204020203" pitchFamily="34" charset="-122"/>
              </a:rPr>
              <a:t>概要设计与详细设计</a:t>
            </a:r>
            <a:endParaRPr lang="en-US" altLang="zh-CN" dirty="0">
              <a:latin typeface="微软雅黑 Light" panose="020B0502040204020203" pitchFamily="34" charset="-122"/>
              <a:ea typeface="微软雅黑 Light" panose="020B0502040204020203" pitchFamily="34" charset="-122"/>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8</a:t>
            </a:fld>
            <a:endParaRPr lang="en-US" altLang="zh-CN"/>
          </a:p>
        </p:txBody>
      </p:sp>
      <p:sp>
        <p:nvSpPr>
          <p:cNvPr id="5" name="文本占位符 4"/>
          <p:cNvSpPr>
            <a:spLocks noGrp="1"/>
          </p:cNvSpPr>
          <p:nvPr>
            <p:ph type="body" sz="quarter" idx="13"/>
          </p:nvPr>
        </p:nvSpPr>
        <p:spPr/>
        <p:txBody>
          <a:bodyPr/>
          <a:lstStyle/>
          <a:p>
            <a:endParaRPr lang="zh-CN" altLang="en-US" dirty="0"/>
          </a:p>
        </p:txBody>
      </p:sp>
      <p:sp>
        <p:nvSpPr>
          <p:cNvPr id="22" name="Rectangle 3"/>
          <p:cNvSpPr>
            <a:spLocks noGrp="1" noChangeArrowheads="1"/>
          </p:cNvSpPr>
          <p:nvPr>
            <p:ph sz="half" idx="1"/>
          </p:nvPr>
        </p:nvSpPr>
        <p:spPr>
          <a:xfrm>
            <a:off x="457200" y="1333500"/>
            <a:ext cx="8075240" cy="3756247"/>
          </a:xfrm>
        </p:spPr>
        <p:txBody>
          <a:bodyPr/>
          <a:lstStyle/>
          <a:p>
            <a:r>
              <a:rPr lang="zh-CN" altLang="en-US" sz="1800" dirty="0" smtClean="0">
                <a:latin typeface="微软雅黑 Light" panose="020B0502040204020203" pitchFamily="34" charset="-122"/>
                <a:ea typeface="微软雅黑 Light" panose="020B0502040204020203" pitchFamily="34" charset="-122"/>
              </a:rPr>
              <a:t>会议室预约管理系统</a:t>
            </a:r>
            <a:r>
              <a:rPr lang="en-US" altLang="zh-CN" sz="1800" dirty="0" smtClean="0">
                <a:latin typeface="微软雅黑 Light" panose="020B0502040204020203" pitchFamily="34" charset="-122"/>
                <a:ea typeface="微软雅黑 Light" panose="020B0502040204020203" pitchFamily="34" charset="-122"/>
              </a:rPr>
              <a:t>-</a:t>
            </a:r>
            <a:r>
              <a:rPr lang="zh-CN" altLang="en-US" sz="1800" dirty="0" smtClean="0">
                <a:latin typeface="微软雅黑 Light" panose="020B0502040204020203" pitchFamily="34" charset="-122"/>
                <a:ea typeface="微软雅黑 Light" panose="020B0502040204020203" pitchFamily="34" charset="-122"/>
              </a:rPr>
              <a:t>详细设计方案</a:t>
            </a:r>
            <a:endParaRPr lang="en-US" altLang="zh-CN" sz="1800" dirty="0" smtClean="0">
              <a:latin typeface="微软雅黑 Light" panose="020B0502040204020203" pitchFamily="34" charset="-122"/>
              <a:ea typeface="微软雅黑 Light" panose="020B0502040204020203" pitchFamily="34" charset="-122"/>
            </a:endParaRPr>
          </a:p>
        </p:txBody>
      </p:sp>
      <p:pic>
        <p:nvPicPr>
          <p:cNvPr id="3" name="图片 2"/>
          <p:cNvPicPr>
            <a:picLocks noChangeAspect="1"/>
          </p:cNvPicPr>
          <p:nvPr/>
        </p:nvPicPr>
        <p:blipFill>
          <a:blip r:embed="rId3"/>
          <a:stretch>
            <a:fillRect/>
          </a:stretch>
        </p:blipFill>
        <p:spPr>
          <a:xfrm>
            <a:off x="4489759" y="1421086"/>
            <a:ext cx="4352381" cy="3647619"/>
          </a:xfrm>
          <a:prstGeom prst="rect">
            <a:avLst/>
          </a:prstGeom>
        </p:spPr>
      </p:pic>
    </p:spTree>
    <p:extLst>
      <p:ext uri="{BB962C8B-B14F-4D97-AF65-F5344CB8AC3E}">
        <p14:creationId xmlns:p14="http://schemas.microsoft.com/office/powerpoint/2010/main" val="4019213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2421"/>
            <a:ext cx="8229600" cy="949854"/>
          </a:xfrm>
        </p:spPr>
        <p:txBody>
          <a:bodyPr/>
          <a:lstStyle/>
          <a:p>
            <a:r>
              <a:rPr lang="en-US" altLang="zh-CN" dirty="0" smtClean="0"/>
              <a:t>3.</a:t>
            </a:r>
            <a:r>
              <a:rPr lang="en-US" altLang="zh-CN" dirty="0" smtClean="0">
                <a:latin typeface="微软雅黑 Light" panose="020B0502040204020203" pitchFamily="34" charset="-122"/>
                <a:ea typeface="微软雅黑 Light" panose="020B0502040204020203" pitchFamily="34" charset="-122"/>
              </a:rPr>
              <a:t> </a:t>
            </a:r>
            <a:r>
              <a:rPr lang="en-US" altLang="zh-CN" dirty="0">
                <a:latin typeface="微软雅黑 Light" panose="020B0502040204020203" pitchFamily="34" charset="-122"/>
                <a:ea typeface="微软雅黑 Light" panose="020B0502040204020203" pitchFamily="34" charset="-122"/>
              </a:rPr>
              <a:t>Word</a:t>
            </a:r>
            <a:r>
              <a:rPr lang="zh-CN" altLang="en-US" dirty="0">
                <a:latin typeface="微软雅黑 Light" panose="020B0502040204020203" pitchFamily="34" charset="-122"/>
                <a:ea typeface="微软雅黑 Light" panose="020B0502040204020203" pitchFamily="34" charset="-122"/>
              </a:rPr>
              <a:t>、</a:t>
            </a:r>
            <a:r>
              <a:rPr lang="en-US" altLang="zh-CN" dirty="0">
                <a:latin typeface="微软雅黑 Light" panose="020B0502040204020203" pitchFamily="34" charset="-122"/>
                <a:ea typeface="微软雅黑 Light" panose="020B0502040204020203" pitchFamily="34" charset="-122"/>
              </a:rPr>
              <a:t>Excel</a:t>
            </a:r>
            <a:r>
              <a:rPr lang="zh-CN" altLang="en-US" dirty="0">
                <a:latin typeface="微软雅黑 Light" panose="020B0502040204020203" pitchFamily="34" charset="-122"/>
                <a:ea typeface="微软雅黑 Light" panose="020B0502040204020203" pitchFamily="34" charset="-122"/>
              </a:rPr>
              <a:t>、</a:t>
            </a:r>
            <a:r>
              <a:rPr lang="en-US" altLang="zh-CN" dirty="0">
                <a:latin typeface="微软雅黑 Light" panose="020B0502040204020203" pitchFamily="34" charset="-122"/>
                <a:ea typeface="微软雅黑 Light" panose="020B0502040204020203" pitchFamily="34" charset="-122"/>
              </a:rPr>
              <a:t>Visio</a:t>
            </a:r>
            <a:r>
              <a:rPr lang="zh-CN" altLang="en-US" dirty="0">
                <a:latin typeface="微软雅黑 Light" panose="020B0502040204020203" pitchFamily="34" charset="-122"/>
                <a:ea typeface="微软雅黑 Light" panose="020B0502040204020203" pitchFamily="34" charset="-122"/>
              </a:rPr>
              <a:t>的基本使用</a:t>
            </a:r>
            <a:r>
              <a:rPr lang="zh-CN" altLang="en-US" dirty="0" smtClean="0">
                <a:latin typeface="微软雅黑 Light" panose="020B0502040204020203" pitchFamily="34" charset="-122"/>
                <a:ea typeface="微软雅黑 Light" panose="020B0502040204020203" pitchFamily="34" charset="-122"/>
              </a:rPr>
              <a:t>方法</a:t>
            </a:r>
            <a:endParaRPr lang="en-US" altLang="zh-CN" dirty="0">
              <a:latin typeface="微软雅黑 Light" panose="020B0502040204020203" pitchFamily="34" charset="-122"/>
              <a:ea typeface="微软雅黑 Light" panose="020B0502040204020203" pitchFamily="34" charset="-122"/>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9</a:t>
            </a:fld>
            <a:endParaRPr lang="en-US" altLang="zh-CN"/>
          </a:p>
        </p:txBody>
      </p:sp>
      <p:sp>
        <p:nvSpPr>
          <p:cNvPr id="5" name="文本占位符 4"/>
          <p:cNvSpPr>
            <a:spLocks noGrp="1"/>
          </p:cNvSpPr>
          <p:nvPr>
            <p:ph type="body" sz="quarter" idx="13"/>
          </p:nvPr>
        </p:nvSpPr>
        <p:spPr/>
        <p:txBody>
          <a:bodyPr/>
          <a:lstStyle/>
          <a:p>
            <a:endParaRPr lang="zh-CN" altLang="en-US" dirty="0"/>
          </a:p>
        </p:txBody>
      </p:sp>
      <p:pic>
        <p:nvPicPr>
          <p:cNvPr id="3" name="图片 2"/>
          <p:cNvPicPr>
            <a:picLocks noChangeAspect="1"/>
          </p:cNvPicPr>
          <p:nvPr/>
        </p:nvPicPr>
        <p:blipFill>
          <a:blip r:embed="rId3"/>
          <a:stretch>
            <a:fillRect/>
          </a:stretch>
        </p:blipFill>
        <p:spPr>
          <a:xfrm>
            <a:off x="457200" y="1849388"/>
            <a:ext cx="2552700" cy="2333625"/>
          </a:xfrm>
          <a:prstGeom prst="rect">
            <a:avLst/>
          </a:prstGeom>
        </p:spPr>
      </p:pic>
      <p:pic>
        <p:nvPicPr>
          <p:cNvPr id="2050" name="Picture 2" descr="https://gss3.bdstatic.com/-Po3dSag_xI4khGkpoWK1HF6hhy/baike/w%3D268%3Bg%3D0/sign=82ce4921c45c1038247ec9c48a2af42e/0eb30f2442a7d933a30bad48af4bd11373f0016d.jpg"/>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3203848" y="1677202"/>
            <a:ext cx="2653258" cy="265325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pic.orsoon.com/2016/0504/20160504051619705.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6735" y="1748397"/>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054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9080</TotalTime>
  <Words>290</Words>
  <Application>Microsoft Office PowerPoint</Application>
  <PresentationFormat>全屏显示(16:10)</PresentationFormat>
  <Paragraphs>56</Paragraphs>
  <Slides>11</Slides>
  <Notes>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11</vt:i4>
      </vt:variant>
    </vt:vector>
  </HeadingPairs>
  <TitlesOfParts>
    <vt:vector size="24" baseType="lpstr">
      <vt:lpstr>Kozuka Gothic Pr6N EL</vt:lpstr>
      <vt:lpstr>仿宋</vt:lpstr>
      <vt:lpstr>黑体</vt:lpstr>
      <vt:lpstr>宋体</vt:lpstr>
      <vt:lpstr>微软雅黑</vt:lpstr>
      <vt:lpstr>微软雅黑 Light</vt:lpstr>
      <vt:lpstr>幼圆</vt:lpstr>
      <vt:lpstr>Arial</vt:lpstr>
      <vt:lpstr>Microsoft Sans Serif</vt:lpstr>
      <vt:lpstr>MS Reference Sans Serif</vt:lpstr>
      <vt:lpstr>Times New Roman</vt:lpstr>
      <vt:lpstr>Wingdings</vt:lpstr>
      <vt:lpstr>Presentation</vt:lpstr>
      <vt:lpstr>Web前端开发项目实训</vt:lpstr>
      <vt:lpstr>本讲主要内容</vt:lpstr>
      <vt:lpstr>1.项目设计</vt:lpstr>
      <vt:lpstr>1.项目设计</vt:lpstr>
      <vt:lpstr>1.项目设计</vt:lpstr>
      <vt:lpstr>1.项目设计</vt:lpstr>
      <vt:lpstr>2.概要设计与详细设计</vt:lpstr>
      <vt:lpstr>2.概要设计与详细设计</vt:lpstr>
      <vt:lpstr>3. Word、Excel、Visio的基本使用方法</vt:lpstr>
      <vt:lpstr>4.本课程项目设计文档</vt:lpstr>
      <vt:lpstr>Thanks.</vt:lpstr>
    </vt:vector>
  </TitlesOfParts>
  <Company>NIC.HACTCM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计算机文化</dc:title>
  <dc:creator>RuanXiaolong</dc:creator>
  <cp:lastModifiedBy>冯顺磊</cp:lastModifiedBy>
  <cp:revision>1087</cp:revision>
  <dcterms:created xsi:type="dcterms:W3CDTF">2014-02-16T08:01:44Z</dcterms:created>
  <dcterms:modified xsi:type="dcterms:W3CDTF">2017-12-18T13:48:56Z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ies>
</file>