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94" r:id="rId4"/>
    <p:sldId id="422" r:id="rId5"/>
    <p:sldId id="423" r:id="rId6"/>
    <p:sldId id="424" r:id="rId7"/>
    <p:sldId id="425" r:id="rId8"/>
    <p:sldId id="426" r:id="rId9"/>
    <p:sldId id="410" r:id="rId10"/>
    <p:sldId id="417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14" r:id="rId20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00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82816" autoAdjust="0"/>
  </p:normalViewPr>
  <p:slideViewPr>
    <p:cSldViewPr>
      <p:cViewPr>
        <p:scale>
          <a:sx n="106" d="100"/>
          <a:sy n="106" d="100"/>
        </p:scale>
        <p:origin x="972" y="-5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29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>
      <p:cViewPr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en-US" altLang="zh-CN"/>
              <a:t>5656</a:t>
            </a:r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7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83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48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515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874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04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499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810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63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72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16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383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246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351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00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061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50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4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en-US" altLang="zh-CN" noProof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en-US" altLang="zh-CN" noProof="0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4" name="矩形 3"/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8" name="矩形 7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F32E09-01B3-473F-B97A-5CAFA0FE5E19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DB9811-3AFD-4696-8942-C7E6D76DB962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058723E-4363-4627-A376-677A3CA425F0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23528" y="985292"/>
            <a:ext cx="828092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A57F7C-035C-4D29-A04C-ACBB55CAE313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lang="zh-CN" altLang="en-US" dirty="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lang="zh-CN" altLang="en-US" sz="1600" dirty="0" smtClean="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7526458-02AA-45A8-B7BC-AE9EB80D8711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836599-1977-43B1-8027-4BCA31DE6ED8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单击图标添加剪 贴画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12360" y="0"/>
            <a:ext cx="1053480" cy="409228"/>
          </a:xfrm>
        </p:spPr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517D98-5854-4A1A-AAF2-505F324BA045}"/>
              </a:ext>
            </a:extLst>
          </p:cNvPr>
          <p:cNvSpPr/>
          <p:nvPr userDrawn="1"/>
        </p:nvSpPr>
        <p:spPr bwMode="auto">
          <a:xfrm>
            <a:off x="251520" y="5449788"/>
            <a:ext cx="5256584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5449788"/>
            <a:ext cx="6192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河南中医学院</a:t>
            </a:r>
            <a:r>
              <a:rPr lang="zh-CN" altLang="en-US" sz="1000" baseline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000" baseline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 </a:t>
            </a:r>
            <a:r>
              <a:rPr lang="zh-CN" altLang="en-US" sz="1000" baseline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阮晓龙 </a:t>
            </a:r>
            <a:r>
              <a:rPr lang="en-US" altLang="zh-CN" sz="1000" baseline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 13938213680 / http://web.book.51xueweb.cn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2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前端开发项目实训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/>
              <a:t>4</a:t>
            </a:r>
            <a:r>
              <a:rPr lang="zh-CN" altLang="en-US"/>
              <a:t>讲</a:t>
            </a:r>
            <a:r>
              <a:rPr lang="zh-CN" altLang="en-US" dirty="0"/>
              <a:t>：静态网站开发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冯顺磊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18337149582 / fengshunlei@51xueweb.cn</a:t>
            </a: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2017.12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Echars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http://echarts.baidu.com/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17" y="2209428"/>
            <a:ext cx="5290134" cy="33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D3.js</a:t>
            </a: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https://d3js.org/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73" y="2137420"/>
            <a:ext cx="5498454" cy="31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多媒体插件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视频播放：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VIDEOJS</a:t>
            </a: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音乐播放：</a:t>
            </a:r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MPlayer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42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VIDEOJS</a:t>
            </a: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http://videojs.com/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48" y="2209428"/>
            <a:ext cx="7436104" cy="31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Mplayer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http://0936zz.oschina.io/wmplayer/</a:t>
            </a:r>
          </a:p>
        </p:txBody>
      </p:sp>
      <p:pic>
        <p:nvPicPr>
          <p:cNvPr id="819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5492"/>
            <a:ext cx="5619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7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在线编辑器：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CKEditor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UEditor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56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CKEditor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https://ckeditor.com/ckeditor-4/download</a:t>
            </a: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9" y="2065412"/>
            <a:ext cx="8087161" cy="35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UEditor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http://ueditor.baidu.com/website</a:t>
            </a: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60" y="1993404"/>
            <a:ext cx="5597440" cy="34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5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字体图标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推荐网址：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http://iconfont.cn</a:t>
            </a: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68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5436096" y="3145532"/>
            <a:ext cx="2232248" cy="473075"/>
          </a:xfrm>
        </p:spPr>
        <p:txBody>
          <a:bodyPr/>
          <a:lstStyle/>
          <a:p>
            <a:pPr algn="r"/>
            <a:r>
              <a:rPr lang="en-US" altLang="zh-CN" sz="1800" dirty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Thanks.</a:t>
            </a:r>
            <a:endParaRPr lang="zh-CN" altLang="en-US" sz="1800" dirty="0">
              <a:solidFill>
                <a:schemeClr val="tx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19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本讲主要内容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静态开发的几点经验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828256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善用浏览器调试模式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68" y="1308745"/>
            <a:ext cx="5085928" cy="42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5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828256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尽量合并小图片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26" name="Picture 2" descr="http://img1sw.baidu.com/statics/rj/v4.4.1/imgs/rj_common-242a75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15" y="1522727"/>
            <a:ext cx="4124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8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828256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重置浏览器样式，减少默认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样式可能带来的问题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17" y="1298054"/>
            <a:ext cx="4742238" cy="41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828256"/>
          </a:xfrm>
        </p:spPr>
        <p:txBody>
          <a:bodyPr/>
          <a:lstStyle/>
          <a:p>
            <a:r>
              <a:rPr lang="zh-CN" altLang="zh-CN" sz="1800" dirty="0"/>
              <a:t>合理的标签使用、清晰的代码结构、良好的注释、语义准确的类名称与</a:t>
            </a:r>
            <a:r>
              <a:rPr lang="en-US" altLang="zh-CN" sz="1800" dirty="0"/>
              <a:t>ID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77380"/>
            <a:ext cx="5688632" cy="37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4116288"/>
          </a:xfrm>
        </p:spPr>
        <p:txBody>
          <a:bodyPr/>
          <a:lstStyle/>
          <a:p>
            <a:r>
              <a:rPr lang="zh-CN" altLang="zh-CN" sz="1800" dirty="0"/>
              <a:t>尽量重用</a:t>
            </a:r>
            <a:r>
              <a:rPr lang="en-US" altLang="zh-CN" sz="1800" dirty="0"/>
              <a:t>CSS</a:t>
            </a:r>
          </a:p>
          <a:p>
            <a:pPr marL="0" indent="0" algn="ctr">
              <a:buNone/>
            </a:pPr>
            <a:endParaRPr lang="en-US" altLang="zh-CN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algn="ctr">
              <a:buNone/>
            </a:pPr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base.css+common.css+page.css</a:t>
            </a:r>
            <a:endParaRPr lang="en-US" altLang="zh-CN" sz="3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提供最底层的、功能和粒度最小的的通用类样式，可以被所有页面引用，力求精简和通用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common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则是模块化组件，即将功能相对独立的划分为模块，重复次数多的模块划分为组件，提取到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common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层，这一层需要尽可能实现封装，对可能经常变化的部分提供灵活的接口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page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是页面级别的样式表，提供各页面独有的样式，可以再根据需求细分如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page-index.css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page-connect.css</a:t>
            </a:r>
            <a:endParaRPr lang="en-US" altLang="zh-CN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43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静态开发的几点经验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4116288"/>
          </a:xfrm>
        </p:spPr>
        <p:txBody>
          <a:bodyPr/>
          <a:lstStyle/>
          <a:p>
            <a:r>
              <a:rPr lang="zh-CN" altLang="en-US" sz="1800" dirty="0"/>
              <a:t>尽量不要使用行内样式</a:t>
            </a:r>
            <a:endParaRPr lang="en-US" altLang="zh-CN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52" y="2728928"/>
            <a:ext cx="6638095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421"/>
            <a:ext cx="8229600" cy="949854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几个前端插件介绍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0"/>
            <a:ext cx="8075240" cy="3756247"/>
          </a:xfrm>
        </p:spPr>
        <p:txBody>
          <a:bodyPr/>
          <a:lstStyle/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可视化插件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122" name="Picture 2" descr="http://echarts.baidu.com/images/echarts-foot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520395"/>
            <a:ext cx="2076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09" y="4163829"/>
            <a:ext cx="7352381" cy="1057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20593" y="39337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Echars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216772" y="51804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D3.js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46304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9299</TotalTime>
  <Words>458</Words>
  <Application>Microsoft Office PowerPoint</Application>
  <PresentationFormat>全屏显示(16:10)</PresentationFormat>
  <Paragraphs>102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Kozuka Gothic Pr6N EL</vt:lpstr>
      <vt:lpstr>仿宋</vt:lpstr>
      <vt:lpstr>黑体</vt:lpstr>
      <vt:lpstr>宋体</vt:lpstr>
      <vt:lpstr>微软雅黑</vt:lpstr>
      <vt:lpstr>微软雅黑 Light</vt:lpstr>
      <vt:lpstr>幼圆</vt:lpstr>
      <vt:lpstr>Arial</vt:lpstr>
      <vt:lpstr>Microsoft Sans Serif</vt:lpstr>
      <vt:lpstr>MS Reference Sans Serif</vt:lpstr>
      <vt:lpstr>Times New Roman</vt:lpstr>
      <vt:lpstr>Wingdings</vt:lpstr>
      <vt:lpstr>Presentation</vt:lpstr>
      <vt:lpstr>Web前端开发项目实训</vt:lpstr>
      <vt:lpstr>本讲主要内容</vt:lpstr>
      <vt:lpstr>1.静态开发的几点经验</vt:lpstr>
      <vt:lpstr>1.静态开发的几点经验</vt:lpstr>
      <vt:lpstr>1.静态开发的几点经验</vt:lpstr>
      <vt:lpstr>1.静态开发的几点经验</vt:lpstr>
      <vt:lpstr>1.静态开发的几点经验</vt:lpstr>
      <vt:lpstr>1.静态开发的几点经验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2、几个前端插件介绍</vt:lpstr>
      <vt:lpstr>Thanks.</vt:lpstr>
    </vt:vector>
  </TitlesOfParts>
  <Company>NIC.HACTCM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计算机文化</dc:title>
  <dc:creator>RuanXiaolong</dc:creator>
  <cp:lastModifiedBy>admin</cp:lastModifiedBy>
  <cp:revision>1248</cp:revision>
  <dcterms:created xsi:type="dcterms:W3CDTF">2014-02-16T08:01:44Z</dcterms:created>
  <dcterms:modified xsi:type="dcterms:W3CDTF">2017-12-27T06:30:48Z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