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256" r:id="rId2"/>
    <p:sldId id="258" r:id="rId3"/>
    <p:sldId id="437" r:id="rId4"/>
    <p:sldId id="438" r:id="rId5"/>
    <p:sldId id="435" r:id="rId6"/>
    <p:sldId id="436" r:id="rId7"/>
    <p:sldId id="439" r:id="rId8"/>
    <p:sldId id="440" r:id="rId9"/>
    <p:sldId id="450" r:id="rId10"/>
    <p:sldId id="441" r:id="rId11"/>
    <p:sldId id="442" r:id="rId12"/>
    <p:sldId id="446" r:id="rId13"/>
    <p:sldId id="443" r:id="rId14"/>
    <p:sldId id="444" r:id="rId15"/>
    <p:sldId id="447" r:id="rId16"/>
    <p:sldId id="448" r:id="rId17"/>
    <p:sldId id="449" r:id="rId18"/>
    <p:sldId id="414" r:id="rId19"/>
  </p:sldIdLst>
  <p:sldSz cx="9144000" cy="5715000" type="screen16x10"/>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05216" algn="l" rtl="0" eaLnBrk="0" fontAlgn="base" hangingPunct="0">
      <a:spcBef>
        <a:spcPct val="0"/>
      </a:spcBef>
      <a:spcAft>
        <a:spcPct val="0"/>
      </a:spcAft>
      <a:defRPr kern="1200">
        <a:solidFill>
          <a:schemeClr val="tx1"/>
        </a:solidFill>
        <a:latin typeface="Arial" charset="0"/>
        <a:ea typeface="+mn-ea"/>
        <a:cs typeface="+mn-cs"/>
      </a:defRPr>
    </a:lvl2pPr>
    <a:lvl3pPr marL="810433" algn="l" rtl="0" eaLnBrk="0" fontAlgn="base" hangingPunct="0">
      <a:spcBef>
        <a:spcPct val="0"/>
      </a:spcBef>
      <a:spcAft>
        <a:spcPct val="0"/>
      </a:spcAft>
      <a:defRPr kern="1200">
        <a:solidFill>
          <a:schemeClr val="tx1"/>
        </a:solidFill>
        <a:latin typeface="Arial" charset="0"/>
        <a:ea typeface="+mn-ea"/>
        <a:cs typeface="+mn-cs"/>
      </a:defRPr>
    </a:lvl3pPr>
    <a:lvl4pPr marL="1215649" algn="l" rtl="0" eaLnBrk="0" fontAlgn="base" hangingPunct="0">
      <a:spcBef>
        <a:spcPct val="0"/>
      </a:spcBef>
      <a:spcAft>
        <a:spcPct val="0"/>
      </a:spcAft>
      <a:defRPr kern="1200">
        <a:solidFill>
          <a:schemeClr val="tx1"/>
        </a:solidFill>
        <a:latin typeface="Arial" charset="0"/>
        <a:ea typeface="+mn-ea"/>
        <a:cs typeface="+mn-cs"/>
      </a:defRPr>
    </a:lvl4pPr>
    <a:lvl5pPr marL="1620865" algn="l" rtl="0" eaLnBrk="0" fontAlgn="base" hangingPunct="0">
      <a:spcBef>
        <a:spcPct val="0"/>
      </a:spcBef>
      <a:spcAft>
        <a:spcPct val="0"/>
      </a:spcAft>
      <a:defRPr kern="1200">
        <a:solidFill>
          <a:schemeClr val="tx1"/>
        </a:solidFill>
        <a:latin typeface="Arial" charset="0"/>
        <a:ea typeface="+mn-ea"/>
        <a:cs typeface="+mn-cs"/>
      </a:defRPr>
    </a:lvl5pPr>
    <a:lvl6pPr marL="2026082" algn="l" defTabSz="810433" rtl="0" eaLnBrk="1" latinLnBrk="0" hangingPunct="1">
      <a:defRPr kern="1200">
        <a:solidFill>
          <a:schemeClr val="tx1"/>
        </a:solidFill>
        <a:latin typeface="Arial" charset="0"/>
        <a:ea typeface="+mn-ea"/>
        <a:cs typeface="+mn-cs"/>
      </a:defRPr>
    </a:lvl6pPr>
    <a:lvl7pPr marL="2431298" algn="l" defTabSz="810433" rtl="0" eaLnBrk="1" latinLnBrk="0" hangingPunct="1">
      <a:defRPr kern="1200">
        <a:solidFill>
          <a:schemeClr val="tx1"/>
        </a:solidFill>
        <a:latin typeface="Arial" charset="0"/>
        <a:ea typeface="+mn-ea"/>
        <a:cs typeface="+mn-cs"/>
      </a:defRPr>
    </a:lvl7pPr>
    <a:lvl8pPr marL="2836515" algn="l" defTabSz="810433" rtl="0" eaLnBrk="1" latinLnBrk="0" hangingPunct="1">
      <a:defRPr kern="1200">
        <a:solidFill>
          <a:schemeClr val="tx1"/>
        </a:solidFill>
        <a:latin typeface="Arial" charset="0"/>
        <a:ea typeface="+mn-ea"/>
        <a:cs typeface="+mn-cs"/>
      </a:defRPr>
    </a:lvl8pPr>
    <a:lvl9pPr marL="3241731" algn="l" defTabSz="810433"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00FF"/>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7" autoAdjust="0"/>
    <p:restoredTop sz="82816" autoAdjust="0"/>
  </p:normalViewPr>
  <p:slideViewPr>
    <p:cSldViewPr>
      <p:cViewPr>
        <p:scale>
          <a:sx n="100" d="100"/>
          <a:sy n="100" d="100"/>
        </p:scale>
        <p:origin x="1248" y="204"/>
      </p:cViewPr>
      <p:guideLst>
        <p:guide orient="horz" pos="1800"/>
        <p:guide pos="2880"/>
      </p:guideLst>
    </p:cSldViewPr>
  </p:slideViewPr>
  <p:outlineViewPr>
    <p:cViewPr>
      <p:scale>
        <a:sx n="33" d="100"/>
        <a:sy n="33" d="100"/>
      </p:scale>
      <p:origin x="0" y="-129000"/>
    </p:cViewPr>
  </p:outlineViewPr>
  <p:notesTextViewPr>
    <p:cViewPr>
      <p:scale>
        <a:sx n="100" d="100"/>
        <a:sy n="100" d="100"/>
      </p:scale>
      <p:origin x="0" y="0"/>
    </p:cViewPr>
  </p:notesTextViewPr>
  <p:sorterViewPr>
    <p:cViewPr>
      <p:scale>
        <a:sx n="100" d="100"/>
        <a:sy n="100" d="100"/>
      </p:scale>
      <p:origin x="0" y="-1128"/>
    </p:cViewPr>
  </p:sorterViewPr>
  <p:notesViewPr>
    <p:cSldViewPr>
      <p:cViewPr>
        <p:scale>
          <a:sx n="56" d="100"/>
          <a:sy n="56" d="100"/>
        </p:scale>
        <p:origin x="2832"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39E9A863-D9D3-490D-8A9F-23C7386DFC6E}" type="slidenum">
              <a:rPr lang="zh-CN" altLang="en-US"/>
              <a:pPr/>
              <a:t>‹#›</a:t>
            </a:fld>
            <a:endParaRPr lang="en-US" altLang="zh-CN"/>
          </a:p>
        </p:txBody>
      </p:sp>
    </p:spTree>
    <p:extLst>
      <p:ext uri="{BB962C8B-B14F-4D97-AF65-F5344CB8AC3E}">
        <p14:creationId xmlns:p14="http://schemas.microsoft.com/office/powerpoint/2010/main" val="2612197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717550" y="696913"/>
            <a:ext cx="55753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endParaRPr lang="en-US" altLang="zh-CN" smtClean="0"/>
          </a:p>
          <a:p>
            <a:pPr lvl="1"/>
            <a:r>
              <a:rPr lang="en-US" altLang="zh-CN" smtClean="0"/>
              <a:t>5656</a:t>
            </a:r>
          </a:p>
          <a:p>
            <a:pPr lvl="2"/>
            <a:r>
              <a:rPr lang="zh-CN" altLang="en-US" smtClean="0"/>
              <a:t>第三级</a:t>
            </a:r>
            <a:endParaRPr lang="en-US" altLang="zh-CN" smtClean="0"/>
          </a:p>
          <a:p>
            <a:pPr lvl="3"/>
            <a:r>
              <a:rPr lang="zh-CN" altLang="en-US" smtClean="0"/>
              <a:t>第四级</a:t>
            </a:r>
            <a:endParaRPr lang="en-US" altLang="zh-CN" smtClean="0"/>
          </a:p>
          <a:p>
            <a:pPr lvl="4"/>
            <a:r>
              <a:rPr lang="zh-CN" altLang="en-US" smtClean="0"/>
              <a:t>第五级</a:t>
            </a:r>
            <a:endParaRPr lang="en-US" altLang="zh-CN" smtClean="0"/>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D4C50E7B-4C9C-443D-859E-6BE6536975E9}" type="slidenum">
              <a:rPr lang="zh-CN" altLang="en-US"/>
              <a:pPr/>
              <a:t>‹#›</a:t>
            </a:fld>
            <a:endParaRPr lang="en-US" altLang="zh-CN"/>
          </a:p>
        </p:txBody>
      </p:sp>
    </p:spTree>
    <p:extLst>
      <p:ext uri="{BB962C8B-B14F-4D97-AF65-F5344CB8AC3E}">
        <p14:creationId xmlns:p14="http://schemas.microsoft.com/office/powerpoint/2010/main" val="12810272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宋体" charset="-122"/>
        <a:ea typeface="宋体" charset="-122"/>
        <a:cs typeface="+mn-cs"/>
      </a:defRPr>
    </a:lvl1pPr>
    <a:lvl2pPr marL="405216" algn="l" rtl="0" fontAlgn="base">
      <a:spcBef>
        <a:spcPct val="30000"/>
      </a:spcBef>
      <a:spcAft>
        <a:spcPct val="0"/>
      </a:spcAft>
      <a:defRPr sz="1100" kern="1200">
        <a:solidFill>
          <a:schemeClr val="tx1"/>
        </a:solidFill>
        <a:latin typeface="宋体" charset="-122"/>
        <a:ea typeface="宋体" charset="-122"/>
        <a:cs typeface="+mn-cs"/>
      </a:defRPr>
    </a:lvl2pPr>
    <a:lvl3pPr marL="810433" algn="l" rtl="0" fontAlgn="base">
      <a:spcBef>
        <a:spcPct val="30000"/>
      </a:spcBef>
      <a:spcAft>
        <a:spcPct val="0"/>
      </a:spcAft>
      <a:defRPr sz="1100" kern="1200">
        <a:solidFill>
          <a:schemeClr val="tx1"/>
        </a:solidFill>
        <a:latin typeface="宋体" charset="-122"/>
        <a:ea typeface="宋体" charset="-122"/>
        <a:cs typeface="+mn-cs"/>
      </a:defRPr>
    </a:lvl3pPr>
    <a:lvl4pPr marL="1215649" algn="l" rtl="0" fontAlgn="base">
      <a:spcBef>
        <a:spcPct val="30000"/>
      </a:spcBef>
      <a:spcAft>
        <a:spcPct val="0"/>
      </a:spcAft>
      <a:defRPr sz="1100" kern="1200">
        <a:solidFill>
          <a:schemeClr val="tx1"/>
        </a:solidFill>
        <a:latin typeface="宋体" charset="-122"/>
        <a:ea typeface="宋体" charset="-122"/>
        <a:cs typeface="+mn-cs"/>
      </a:defRPr>
    </a:lvl4pPr>
    <a:lvl5pPr marL="1620865" algn="l" rtl="0" fontAlgn="base">
      <a:spcBef>
        <a:spcPct val="30000"/>
      </a:spcBef>
      <a:spcAft>
        <a:spcPct val="0"/>
      </a:spcAft>
      <a:defRPr sz="1100" kern="1200">
        <a:solidFill>
          <a:schemeClr val="tx1"/>
        </a:solidFill>
        <a:latin typeface="宋体" charset="-122"/>
        <a:ea typeface="宋体" charset="-122"/>
        <a:cs typeface="+mn-cs"/>
      </a:defRPr>
    </a:lvl5pPr>
    <a:lvl6pPr marL="2026082" algn="l" defTabSz="810433" rtl="0" eaLnBrk="1" latinLnBrk="0" hangingPunct="1">
      <a:defRPr sz="1100" kern="1200">
        <a:solidFill>
          <a:schemeClr val="tx1"/>
        </a:solidFill>
        <a:latin typeface="+mn-lt"/>
        <a:ea typeface="+mn-ea"/>
        <a:cs typeface="+mn-cs"/>
      </a:defRPr>
    </a:lvl6pPr>
    <a:lvl7pPr marL="2431298" algn="l" defTabSz="810433" rtl="0" eaLnBrk="1" latinLnBrk="0" hangingPunct="1">
      <a:defRPr sz="1100" kern="1200">
        <a:solidFill>
          <a:schemeClr val="tx1"/>
        </a:solidFill>
        <a:latin typeface="+mn-lt"/>
        <a:ea typeface="+mn-ea"/>
        <a:cs typeface="+mn-cs"/>
      </a:defRPr>
    </a:lvl7pPr>
    <a:lvl8pPr marL="2836515" algn="l" defTabSz="810433" rtl="0" eaLnBrk="1" latinLnBrk="0" hangingPunct="1">
      <a:defRPr sz="1100" kern="1200">
        <a:solidFill>
          <a:schemeClr val="tx1"/>
        </a:solidFill>
        <a:latin typeface="+mn-lt"/>
        <a:ea typeface="+mn-ea"/>
        <a:cs typeface="+mn-cs"/>
      </a:defRPr>
    </a:lvl8pPr>
    <a:lvl9pPr marL="3241731" algn="l" defTabSz="81043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10300-F747-4B28-B9CF-BFD48DFC9E64}" type="slidenum">
              <a:rPr lang="zh-CN" altLang="en-US"/>
              <a:pPr/>
              <a:t>1</a:t>
            </a:fld>
            <a:endParaRPr lang="en-US" altLang="zh-CN"/>
          </a:p>
        </p:txBody>
      </p:sp>
      <p:sp>
        <p:nvSpPr>
          <p:cNvPr id="24578" name="Rectangle 2"/>
          <p:cNvSpPr>
            <a:spLocks noGrp="1" noRot="1" noChangeAspect="1" noChangeArrowheads="1" noTextEdit="1"/>
          </p:cNvSpPr>
          <p:nvPr>
            <p:ph type="sldImg"/>
          </p:nvPr>
        </p:nvSpPr>
        <p:spPr>
          <a:xfrm>
            <a:off x="717550" y="696913"/>
            <a:ext cx="5575300" cy="3486150"/>
          </a:xfrm>
          <a:ln/>
        </p:spPr>
      </p:sp>
      <p:sp>
        <p:nvSpPr>
          <p:cNvPr id="2457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52847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571500"/>
            <a:ext cx="7772400" cy="1772708"/>
          </a:xfrm>
        </p:spPr>
        <p:txBody>
          <a:bodyPr/>
          <a:lstStyle>
            <a:lvl1pPr algn="ctr">
              <a:defRPr sz="4400">
                <a:latin typeface="+mj-ea"/>
                <a:ea typeface="+mj-ea"/>
              </a:defRPr>
            </a:lvl1pPr>
          </a:lstStyle>
          <a:p>
            <a:pPr lvl="0"/>
            <a:r>
              <a:rPr lang="zh-CN" altLang="en-US" noProof="0" dirty="0" smtClean="0"/>
              <a:t>单击此处编辑母版标题样式</a:t>
            </a:r>
            <a:endParaRPr lang="en-US" altLang="zh-CN" noProof="0" dirty="0" smtClean="0"/>
          </a:p>
        </p:txBody>
      </p:sp>
      <p:sp>
        <p:nvSpPr>
          <p:cNvPr id="16387" name="Rectangle 3"/>
          <p:cNvSpPr>
            <a:spLocks noGrp="1" noChangeArrowheads="1"/>
          </p:cNvSpPr>
          <p:nvPr>
            <p:ph type="subTitle" idx="1"/>
          </p:nvPr>
        </p:nvSpPr>
        <p:spPr>
          <a:xfrm>
            <a:off x="1371600" y="2725208"/>
            <a:ext cx="6400800" cy="1841500"/>
          </a:xfrm>
        </p:spPr>
        <p:txBody>
          <a:bodyPr/>
          <a:lstStyle>
            <a:lvl1pPr marL="0" indent="0" algn="ctr">
              <a:buFont typeface="Wingdings" pitchFamily="2" charset="2"/>
              <a:buNone/>
              <a:defRPr sz="2700" b="1">
                <a:latin typeface="仿宋" panose="02010609060101010101" pitchFamily="49" charset="-122"/>
                <a:ea typeface="仿宋" panose="02010609060101010101" pitchFamily="49" charset="-122"/>
              </a:defRPr>
            </a:lvl1pPr>
          </a:lstStyle>
          <a:p>
            <a:pPr lvl="0"/>
            <a:r>
              <a:rPr lang="zh-CN" altLang="en-US" noProof="0" dirty="0" smtClean="0"/>
              <a:t>单击此处编辑母版副标题样式</a:t>
            </a:r>
            <a:endParaRPr lang="en-US" altLang="zh-CN" noProof="0" dirty="0" smtClean="0"/>
          </a:p>
        </p:txBody>
      </p:sp>
      <p:sp>
        <p:nvSpPr>
          <p:cNvPr id="16390" name="Rectangle 6"/>
          <p:cNvSpPr>
            <a:spLocks noGrp="1" noChangeArrowheads="1"/>
          </p:cNvSpPr>
          <p:nvPr>
            <p:ph type="sldNum" sz="quarter" idx="4"/>
          </p:nvPr>
        </p:nvSpPr>
        <p:spPr/>
        <p:txBody>
          <a:bodyPr/>
          <a:lstStyle>
            <a:lvl1pPr>
              <a:defRPr/>
            </a:lvl1pPr>
          </a:lstStyle>
          <a:p>
            <a:fld id="{B7059A01-655F-4DD4-9AFD-BCB26118B679}" type="slidenum">
              <a:rPr lang="zh-CN" altLang="en-US"/>
              <a:pPr/>
              <a:t>‹#›</a:t>
            </a:fld>
            <a:endParaRPr lang="en-US" altLang="zh-CN"/>
          </a:p>
        </p:txBody>
      </p:sp>
      <p:sp>
        <p:nvSpPr>
          <p:cNvPr id="16392" name="Rectangle 8" descr="Gold bar"/>
          <p:cNvSpPr>
            <a:spLocks noChangeArrowheads="1"/>
          </p:cNvSpPr>
          <p:nvPr/>
        </p:nvSpPr>
        <p:spPr bwMode="auto">
          <a:xfrm>
            <a:off x="228600" y="2407709"/>
            <a:ext cx="2870689" cy="16801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3" name="Rectangle 9" descr="Orange bar"/>
          <p:cNvSpPr>
            <a:spLocks noChangeArrowheads="1"/>
          </p:cNvSpPr>
          <p:nvPr/>
        </p:nvSpPr>
        <p:spPr bwMode="auto">
          <a:xfrm>
            <a:off x="3099289" y="2407709"/>
            <a:ext cx="2869223" cy="168011"/>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4" name="Rectangle 10" descr="Slate bar"/>
          <p:cNvSpPr>
            <a:spLocks noChangeArrowheads="1"/>
          </p:cNvSpPr>
          <p:nvPr/>
        </p:nvSpPr>
        <p:spPr bwMode="auto">
          <a:xfrm>
            <a:off x="5968512" y="2407709"/>
            <a:ext cx="2870688" cy="168011"/>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灯片编号占位符 5"/>
          <p:cNvSpPr>
            <a:spLocks noGrp="1"/>
          </p:cNvSpPr>
          <p:nvPr>
            <p:ph type="sldNum" sz="quarter" idx="12"/>
          </p:nvPr>
        </p:nvSpPr>
        <p:spPr/>
        <p:txBody>
          <a:bodyPr/>
          <a:lstStyle>
            <a:lvl1pPr>
              <a:defRPr/>
            </a:lvl1pPr>
          </a:lstStyle>
          <a:p>
            <a:fld id="{4CFC9BE4-E471-4970-8F53-124C4E909054}" type="slidenum">
              <a:rPr lang="zh-CN" altLang="en-US"/>
              <a:pPr/>
              <a:t>‹#›</a:t>
            </a:fld>
            <a:endParaRPr lang="en-US" altLang="zh-CN"/>
          </a:p>
        </p:txBody>
      </p:sp>
      <p:sp>
        <p:nvSpPr>
          <p:cNvPr id="14"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4" name="矩形 3"/>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9329092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内容占位符 2"/>
          <p:cNvSpPr>
            <a:spLocks noGrp="1"/>
          </p:cNvSpPr>
          <p:nvPr>
            <p:ph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2338"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7" name="灯片编号占位符 6"/>
          <p:cNvSpPr>
            <a:spLocks noGrp="1"/>
          </p:cNvSpPr>
          <p:nvPr>
            <p:ph type="sldNum" sz="quarter" idx="12"/>
          </p:nvPr>
        </p:nvSpPr>
        <p:spPr/>
        <p:txBody>
          <a:bodyPr/>
          <a:lstStyle>
            <a:lvl1pPr>
              <a:defRPr/>
            </a:lvl1pPr>
          </a:lstStyle>
          <a:p>
            <a:fld id="{501D7AAF-5DAF-48D4-9226-5EFB2AD97BB8}" type="slidenum">
              <a:rPr lang="zh-CN" altLang="en-US"/>
              <a:pPr/>
              <a:t>‹#›</a:t>
            </a:fld>
            <a:endParaRPr lang="en-US" altLang="zh-CN"/>
          </a:p>
        </p:txBody>
      </p:sp>
      <p:sp>
        <p:nvSpPr>
          <p:cNvPr id="10"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8" name="矩形 7"/>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5158427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lang="zh-CN" altLang="en-US" dirty="0"/>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279261"/>
            <a:ext cx="4040066"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smtClean="0"/>
              <a:t>单击此处编辑母版文本样式</a:t>
            </a:r>
          </a:p>
        </p:txBody>
      </p:sp>
      <p:sp>
        <p:nvSpPr>
          <p:cNvPr id="4" name="内容占位符 3"/>
          <p:cNvSpPr>
            <a:spLocks noGrp="1"/>
          </p:cNvSpPr>
          <p:nvPr>
            <p:ph sz="half" idx="2"/>
          </p:nvPr>
        </p:nvSpPr>
        <p:spPr>
          <a:xfrm>
            <a:off x="457200" y="1812396"/>
            <a:ext cx="4040066"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45270" y="1279261"/>
            <a:ext cx="4041531"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smtClean="0"/>
              <a:t>单击此处编辑母版文本样式</a:t>
            </a:r>
          </a:p>
        </p:txBody>
      </p:sp>
      <p:sp>
        <p:nvSpPr>
          <p:cNvPr id="6" name="内容占位符 5"/>
          <p:cNvSpPr>
            <a:spLocks noGrp="1"/>
          </p:cNvSpPr>
          <p:nvPr>
            <p:ph sz="quarter" idx="4"/>
          </p:nvPr>
        </p:nvSpPr>
        <p:spPr>
          <a:xfrm>
            <a:off x="4645270" y="1812396"/>
            <a:ext cx="4041531"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9" name="灯片编号占位符 8"/>
          <p:cNvSpPr>
            <a:spLocks noGrp="1"/>
          </p:cNvSpPr>
          <p:nvPr>
            <p:ph type="sldNum" sz="quarter" idx="12"/>
          </p:nvPr>
        </p:nvSpPr>
        <p:spPr/>
        <p:txBody>
          <a:bodyPr/>
          <a:lstStyle>
            <a:lvl1pPr>
              <a:defRPr/>
            </a:lvl1pPr>
          </a:lstStyle>
          <a:p>
            <a:fld id="{802966BB-B249-4979-9A3B-3C0EDB6F16E2}" type="slidenum">
              <a:rPr lang="zh-CN" altLang="en-US"/>
              <a:pPr/>
              <a:t>‹#›</a:t>
            </a:fld>
            <a:endParaRPr lang="en-US" altLang="zh-CN"/>
          </a:p>
        </p:txBody>
      </p:sp>
      <p:sp>
        <p:nvSpPr>
          <p:cNvPr id="12"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10" name="矩形 9"/>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6638285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5" name="灯片编号占位符 4"/>
          <p:cNvSpPr>
            <a:spLocks noGrp="1"/>
          </p:cNvSpPr>
          <p:nvPr>
            <p:ph type="sldNum" sz="quarter" idx="12"/>
          </p:nvPr>
        </p:nvSpPr>
        <p:spPr/>
        <p:txBody>
          <a:bodyPr/>
          <a:lstStyle>
            <a:lvl1pPr>
              <a:defRPr/>
            </a:lvl1pPr>
          </a:lstStyle>
          <a:p>
            <a:fld id="{487FBC5C-99E3-455F-B584-6EADE1693D9E}" type="slidenum">
              <a:rPr lang="zh-CN" altLang="en-US"/>
              <a:pPr/>
              <a:t>‹#›</a:t>
            </a:fld>
            <a:endParaRPr lang="en-US" altLang="zh-CN"/>
          </a:p>
        </p:txBody>
      </p:sp>
      <p:sp>
        <p:nvSpPr>
          <p:cNvPr id="8" name="文本占位符 13"/>
          <p:cNvSpPr>
            <a:spLocks noGrp="1"/>
          </p:cNvSpPr>
          <p:nvPr>
            <p:ph type="body" sz="quarter" idx="14"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6" name="矩形 5"/>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18397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lvl1pPr>
              <a:defRPr/>
            </a:lvl1pPr>
          </a:lstStyle>
          <a:p>
            <a:fld id="{3D33DD10-C994-4049-A9F4-771270F15BB3}" type="slidenum">
              <a:rPr lang="zh-CN" altLang="en-US"/>
              <a:pPr/>
              <a:t>‹#›</a:t>
            </a:fld>
            <a:endParaRPr lang="en-US" altLang="zh-CN"/>
          </a:p>
        </p:txBody>
      </p:sp>
      <p:sp>
        <p:nvSpPr>
          <p:cNvPr id="5" name="文本框 4"/>
          <p:cNvSpPr txBox="1"/>
          <p:nvPr userDrawn="1"/>
        </p:nvSpPr>
        <p:spPr>
          <a:xfrm>
            <a:off x="323528" y="985292"/>
            <a:ext cx="8280920" cy="432048"/>
          </a:xfrm>
          <a:prstGeom prst="rect">
            <a:avLst/>
          </a:prstGeom>
          <a:solidFill>
            <a:schemeClr val="bg1"/>
          </a:solidFill>
        </p:spPr>
        <p:txBody>
          <a:bodyPr wrap="square" rtlCol="0">
            <a:spAutoFit/>
          </a:bodyPr>
          <a:lstStyle/>
          <a:p>
            <a:endParaRPr lang="zh-CN" altLang="en-US" dirty="0"/>
          </a:p>
        </p:txBody>
      </p:sp>
      <p:sp>
        <p:nvSpPr>
          <p:cNvPr id="6" name="矩形 5"/>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7649356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166" y="4000500"/>
            <a:ext cx="5486400" cy="472282"/>
          </a:xfrm>
        </p:spPr>
        <p:txBody>
          <a:bodyPr/>
          <a:lstStyle>
            <a:lvl1pPr algn="l">
              <a:defRPr sz="2000" b="1"/>
            </a:lvl1pPr>
          </a:lstStyle>
          <a:p>
            <a:r>
              <a:rPr lang="zh-CN" altLang="en-US" dirty="0" smtClean="0"/>
              <a:t>单击此处编辑母版标题样式</a:t>
            </a:r>
            <a:endParaRPr lang="zh-CN" altLang="en-US" dirty="0"/>
          </a:p>
        </p:txBody>
      </p:sp>
      <p:sp>
        <p:nvSpPr>
          <p:cNvPr id="3" name="图片占位符 2"/>
          <p:cNvSpPr>
            <a:spLocks noGrp="1"/>
          </p:cNvSpPr>
          <p:nvPr>
            <p:ph type="pic" idx="1"/>
          </p:nvPr>
        </p:nvSpPr>
        <p:spPr>
          <a:xfrm>
            <a:off x="1792166" y="510646"/>
            <a:ext cx="5486400" cy="3429000"/>
          </a:xfrm>
        </p:spPr>
        <p:txBody>
          <a:bodyPr/>
          <a:lstStyle>
            <a:lvl1pPr marL="0" indent="0">
              <a:buNone/>
              <a:defRPr lang="zh-CN" altLang="en-US" dirty="0"/>
            </a:lvl1pPr>
            <a:lvl2pPr marL="405216" indent="0">
              <a:buNone/>
              <a:defRPr sz="2500"/>
            </a:lvl2pPr>
            <a:lvl3pPr marL="810433" indent="0">
              <a:buNone/>
              <a:defRPr sz="2100"/>
            </a:lvl3pPr>
            <a:lvl4pPr marL="1215649" indent="0">
              <a:buNone/>
              <a:defRPr sz="1800"/>
            </a:lvl4pPr>
            <a:lvl5pPr marL="1620865" indent="0">
              <a:buNone/>
              <a:defRPr sz="1800"/>
            </a:lvl5pPr>
            <a:lvl6pPr marL="2026082" indent="0">
              <a:buNone/>
              <a:defRPr sz="1800"/>
            </a:lvl6pPr>
            <a:lvl7pPr marL="2431298" indent="0">
              <a:buNone/>
              <a:defRPr sz="1800"/>
            </a:lvl7pPr>
            <a:lvl8pPr marL="2836515" indent="0">
              <a:buNone/>
              <a:defRPr sz="1800"/>
            </a:lvl8pPr>
            <a:lvl9pPr marL="3241731" indent="0">
              <a:buNone/>
              <a:defRPr sz="1800"/>
            </a:lvl9pPr>
          </a:lstStyle>
          <a:p>
            <a:r>
              <a:rPr lang="zh-CN" altLang="en-US" dirty="0" smtClean="0"/>
              <a:t>单击图标添加图片</a:t>
            </a:r>
            <a:endParaRPr lang="zh-CN" altLang="en-US" dirty="0"/>
          </a:p>
        </p:txBody>
      </p:sp>
      <p:sp>
        <p:nvSpPr>
          <p:cNvPr id="4" name="文本占位符 3"/>
          <p:cNvSpPr>
            <a:spLocks noGrp="1"/>
          </p:cNvSpPr>
          <p:nvPr>
            <p:ph type="body" sz="half" idx="2"/>
          </p:nvPr>
        </p:nvSpPr>
        <p:spPr>
          <a:xfrm>
            <a:off x="1792166" y="4472782"/>
            <a:ext cx="5486400" cy="670718"/>
          </a:xfrm>
        </p:spPr>
        <p:txBody>
          <a:bodyPr/>
          <a:lstStyle>
            <a:lvl1pPr marL="0" indent="0">
              <a:buNone/>
              <a:defRPr lang="zh-CN" altLang="en-US" sz="1600" dirty="0" smtClean="0"/>
            </a:lvl1pPr>
            <a:lvl2pPr marL="405216" indent="0">
              <a:buNone/>
              <a:defRPr sz="1100"/>
            </a:lvl2pPr>
            <a:lvl3pPr marL="810433" indent="0">
              <a:buNone/>
              <a:defRPr sz="900"/>
            </a:lvl3pPr>
            <a:lvl4pPr marL="1215649" indent="0">
              <a:buNone/>
              <a:defRPr sz="800"/>
            </a:lvl4pPr>
            <a:lvl5pPr marL="1620865" indent="0">
              <a:buNone/>
              <a:defRPr sz="800"/>
            </a:lvl5pPr>
            <a:lvl6pPr marL="2026082" indent="0">
              <a:buNone/>
              <a:defRPr sz="800"/>
            </a:lvl6pPr>
            <a:lvl7pPr marL="2431298" indent="0">
              <a:buNone/>
              <a:defRPr sz="800"/>
            </a:lvl7pPr>
            <a:lvl8pPr marL="2836515" indent="0">
              <a:buNone/>
              <a:defRPr sz="800"/>
            </a:lvl8pPr>
            <a:lvl9pPr marL="3241731" indent="0">
              <a:buNone/>
              <a:defRPr sz="800"/>
            </a:lvl9pPr>
          </a:lstStyle>
          <a:p>
            <a:pPr lvl="0"/>
            <a:r>
              <a:rPr lang="zh-CN" altLang="en-US" dirty="0" smtClean="0"/>
              <a:t>单击此处编辑母版文本样式</a:t>
            </a:r>
          </a:p>
        </p:txBody>
      </p:sp>
      <p:sp>
        <p:nvSpPr>
          <p:cNvPr id="7" name="灯片编号占位符 6"/>
          <p:cNvSpPr>
            <a:spLocks noGrp="1"/>
          </p:cNvSpPr>
          <p:nvPr>
            <p:ph type="sldNum" sz="quarter" idx="12"/>
          </p:nvPr>
        </p:nvSpPr>
        <p:spPr/>
        <p:txBody>
          <a:bodyPr/>
          <a:lstStyle>
            <a:lvl1pPr>
              <a:defRPr/>
            </a:lvl1pPr>
          </a:lstStyle>
          <a:p>
            <a:fld id="{BF4D0A48-82AA-4A98-AF49-EA6CD9B47003}" type="slidenum">
              <a:rPr lang="zh-CN" altLang="en-US"/>
              <a:pPr/>
              <a:t>‹#›</a:t>
            </a:fld>
            <a:endParaRPr lang="en-US" altLang="zh-CN"/>
          </a:p>
        </p:txBody>
      </p:sp>
      <p:sp>
        <p:nvSpPr>
          <p:cNvPr id="6" name="矩形 5"/>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34492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p:txBody>
          <a:bodyPr vert="eaVert"/>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灯片编号占位符 5"/>
          <p:cNvSpPr>
            <a:spLocks noGrp="1"/>
          </p:cNvSpPr>
          <p:nvPr>
            <p:ph type="sldNum" sz="quarter" idx="12"/>
          </p:nvPr>
        </p:nvSpPr>
        <p:spPr/>
        <p:txBody>
          <a:bodyPr/>
          <a:lstStyle>
            <a:lvl1pPr>
              <a:defRPr/>
            </a:lvl1pPr>
          </a:lstStyle>
          <a:p>
            <a:fld id="{FAF83EDC-966E-4DDE-BDFB-B2098DBFCD1E}" type="slidenum">
              <a:rPr lang="zh-CN" altLang="en-US"/>
              <a:pPr/>
              <a:t>‹#›</a:t>
            </a:fld>
            <a:endParaRPr lang="en-US" altLang="zh-CN"/>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7" name="矩形 6"/>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24642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57200" y="231511"/>
            <a:ext cx="8229600" cy="949854"/>
          </a:xfrm>
        </p:spPr>
        <p:txBody>
          <a:bodyPr/>
          <a:lstStyle>
            <a:lvl1pPr>
              <a:defRPr lang="zh-CN" altLang="en-US" dirty="0"/>
            </a:lvl1pPr>
          </a:lstStyle>
          <a:p>
            <a:r>
              <a:rPr lang="zh-CN" altLang="en-US" dirty="0" smtClean="0"/>
              <a:t>单击此处编辑母版标题样式</a:t>
            </a:r>
            <a:endParaRPr lang="zh-CN" altLang="en-US" dirty="0"/>
          </a:p>
        </p:txBody>
      </p:sp>
      <p:sp>
        <p:nvSpPr>
          <p:cNvPr id="3" name="文本占位符 2"/>
          <p:cNvSpPr>
            <a:spLocks noGrp="1"/>
          </p:cNvSpPr>
          <p:nvPr>
            <p:ph type="body"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剪贴画占位符 3"/>
          <p:cNvSpPr>
            <a:spLocks noGrp="1"/>
          </p:cNvSpPr>
          <p:nvPr>
            <p:ph type="clipArt" sz="half" idx="2"/>
          </p:nvPr>
        </p:nvSpPr>
        <p:spPr>
          <a:xfrm>
            <a:off x="4642338" y="1333501"/>
            <a:ext cx="4044462" cy="3775604"/>
          </a:xfrm>
        </p:spPr>
        <p:txBody>
          <a:bodyPr/>
          <a:lstStyle>
            <a:lvl1pPr>
              <a:defRPr lang="zh-CN" altLang="en-US" dirty="0"/>
            </a:lvl1pPr>
          </a:lstStyle>
          <a:p>
            <a:r>
              <a:rPr lang="zh-CN" altLang="en-US" dirty="0" smtClean="0"/>
              <a:t>单击图标添加剪 贴画</a:t>
            </a:r>
            <a:endParaRPr lang="zh-CN" altLang="en-US" dirty="0"/>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10" name="灯片编号占位符 3"/>
          <p:cNvSpPr>
            <a:spLocks noGrp="1"/>
          </p:cNvSpPr>
          <p:nvPr>
            <p:ph type="sldNum" sz="quarter" idx="12"/>
          </p:nvPr>
        </p:nvSpPr>
        <p:spPr>
          <a:xfrm>
            <a:off x="7812360" y="0"/>
            <a:ext cx="1053480" cy="409228"/>
          </a:xfrm>
        </p:spPr>
        <p:txBody>
          <a:bodyPr/>
          <a:lstStyle>
            <a:lvl1pPr>
              <a:defRPr/>
            </a:lvl1pPr>
          </a:lstStyle>
          <a:p>
            <a:fld id="{3D33DD10-C994-4049-A9F4-771270F15BB3}" type="slidenum">
              <a:rPr lang="zh-CN" altLang="en-US"/>
              <a:pPr/>
              <a:t>‹#›</a:t>
            </a:fld>
            <a:endParaRPr lang="en-US" altLang="zh-CN"/>
          </a:p>
        </p:txBody>
      </p:sp>
      <p:sp>
        <p:nvSpPr>
          <p:cNvPr id="7" name="矩形 6"/>
          <p:cNvSpPr/>
          <p:nvPr userDrawn="1"/>
        </p:nvSpPr>
        <p:spPr bwMode="auto">
          <a:xfrm>
            <a:off x="251520" y="5449788"/>
            <a:ext cx="3888432" cy="216024"/>
          </a:xfrm>
          <a:prstGeom prst="rect">
            <a:avLst/>
          </a:prstGeom>
          <a:ln>
            <a:solidFill>
              <a:schemeClr val="bg1"/>
            </a:solidFill>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58627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31511"/>
            <a:ext cx="8229600" cy="949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b"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5363" name="Rectangle 3"/>
          <p:cNvSpPr>
            <a:spLocks noGrp="1" noChangeArrowheads="1"/>
          </p:cNvSpPr>
          <p:nvPr>
            <p:ph type="body" idx="1"/>
          </p:nvPr>
        </p:nvSpPr>
        <p:spPr bwMode="auto">
          <a:xfrm>
            <a:off x="457200" y="1333501"/>
            <a:ext cx="8229600" cy="3775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t" anchorCtr="0" compatLnSpc="1">
            <a:prstTxWarp prst="textNoShape">
              <a:avLst/>
            </a:prstTxWarp>
          </a:bodyPr>
          <a:lstStyle/>
          <a:p>
            <a:pPr lvl="0"/>
            <a:r>
              <a:rPr lang="zh-CN" altLang="en-US" dirty="0" smtClean="0"/>
              <a:t>单击此处编辑母版文本样式</a:t>
            </a:r>
            <a:endParaRPr lang="en-US" altLang="zh-CN" dirty="0" smtClean="0"/>
          </a:p>
          <a:p>
            <a:pPr lvl="1"/>
            <a:r>
              <a:rPr lang="zh-CN" altLang="en-US" dirty="0" smtClean="0"/>
              <a:t>第二级</a:t>
            </a:r>
            <a:endParaRPr lang="en-US" altLang="zh-CN" dirty="0" smtClean="0"/>
          </a:p>
          <a:p>
            <a:pPr lvl="2"/>
            <a:r>
              <a:rPr lang="zh-CN" altLang="en-US" dirty="0" smtClean="0"/>
              <a:t>第三级</a:t>
            </a:r>
            <a:endParaRPr lang="en-US" altLang="zh-CN" dirty="0" smtClean="0"/>
          </a:p>
          <a:p>
            <a:pPr lvl="3"/>
            <a:r>
              <a:rPr lang="zh-CN" altLang="en-US" dirty="0" smtClean="0"/>
              <a:t>第四级</a:t>
            </a:r>
            <a:endParaRPr lang="en-US" altLang="zh-CN" dirty="0" smtClean="0"/>
          </a:p>
          <a:p>
            <a:pPr lvl="4"/>
            <a:r>
              <a:rPr lang="zh-CN" altLang="en-US" dirty="0" smtClean="0"/>
              <a:t>第五级</a:t>
            </a:r>
            <a:endParaRPr lang="en-US" altLang="zh-CN" dirty="0" smtClean="0"/>
          </a:p>
        </p:txBody>
      </p:sp>
      <p:sp>
        <p:nvSpPr>
          <p:cNvPr id="15366" name="Rectangle 6"/>
          <p:cNvSpPr>
            <a:spLocks noGrp="1" noChangeArrowheads="1"/>
          </p:cNvSpPr>
          <p:nvPr>
            <p:ph type="sldNum" sz="quarter" idx="4"/>
          </p:nvPr>
        </p:nvSpPr>
        <p:spPr bwMode="auto">
          <a:xfrm>
            <a:off x="7812360" y="0"/>
            <a:ext cx="1053480" cy="409228"/>
          </a:xfrm>
          <a:prstGeom prst="rect">
            <a:avLst/>
          </a:prstGeom>
          <a:solidFill>
            <a:srgbClr val="FFC000"/>
          </a:solidFill>
          <a:ln>
            <a:noFill/>
          </a:ln>
          <a:effectLst/>
          <a:extLst/>
        </p:spPr>
        <p:txBody>
          <a:bodyPr vert="horz" wrap="square" lIns="81043" tIns="40522" rIns="81043" bIns="40522" numCol="1" anchor="t" anchorCtr="0" compatLnSpc="1">
            <a:prstTxWarp prst="textNoShape">
              <a:avLst/>
            </a:prstTxWarp>
          </a:bodyPr>
          <a:lstStyle>
            <a:lvl1pPr algn="ctr" eaLnBrk="1" hangingPunct="1">
              <a:defRPr sz="2000" b="1">
                <a:solidFill>
                  <a:schemeClr val="bg1"/>
                </a:solidFill>
                <a:latin typeface="MS Reference Sans Serif" panose="020B0604030504040204" pitchFamily="34" charset="0"/>
                <a:ea typeface="宋体" charset="-122"/>
              </a:defRPr>
            </a:lvl1pPr>
          </a:lstStyle>
          <a:p>
            <a:fld id="{96D3E061-660C-4672-806E-D9C44806AB13}" type="slidenum">
              <a:rPr lang="zh-CN" altLang="en-US" smtClean="0"/>
              <a:pPr/>
              <a:t>‹#›</a:t>
            </a:fld>
            <a:endParaRPr lang="en-US" altLang="zh-CN" dirty="0"/>
          </a:p>
        </p:txBody>
      </p:sp>
      <p:sp>
        <p:nvSpPr>
          <p:cNvPr id="15367" name="Rectangle 7" descr="Gold bar"/>
          <p:cNvSpPr>
            <a:spLocks noChangeArrowheads="1"/>
          </p:cNvSpPr>
          <p:nvPr/>
        </p:nvSpPr>
        <p:spPr bwMode="auto">
          <a:xfrm>
            <a:off x="0" y="0"/>
            <a:ext cx="228600" cy="1905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68" name="Line 8"/>
          <p:cNvSpPr>
            <a:spLocks noChangeShapeType="1"/>
          </p:cNvSpPr>
          <p:nvPr/>
        </p:nvSpPr>
        <p:spPr bwMode="auto">
          <a:xfrm>
            <a:off x="457200" y="12065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043" tIns="40522" rIns="81043" bIns="40522"/>
          <a:lstStyle/>
          <a:p>
            <a:endParaRPr lang="zh-CN" altLang="en-US"/>
          </a:p>
        </p:txBody>
      </p:sp>
      <p:sp>
        <p:nvSpPr>
          <p:cNvPr id="15369" name="Rectangle 9" descr="Orange bar"/>
          <p:cNvSpPr>
            <a:spLocks noChangeArrowheads="1"/>
          </p:cNvSpPr>
          <p:nvPr/>
        </p:nvSpPr>
        <p:spPr bwMode="auto">
          <a:xfrm>
            <a:off x="0" y="1905000"/>
            <a:ext cx="228600" cy="1905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70" name="Rectangle 10" descr="Slate bar"/>
          <p:cNvSpPr>
            <a:spLocks noChangeArrowheads="1"/>
          </p:cNvSpPr>
          <p:nvPr/>
        </p:nvSpPr>
        <p:spPr bwMode="auto">
          <a:xfrm>
            <a:off x="0" y="3810000"/>
            <a:ext cx="228600" cy="1905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2" name="TextBox 1"/>
          <p:cNvSpPr txBox="1"/>
          <p:nvPr userDrawn="1"/>
        </p:nvSpPr>
        <p:spPr>
          <a:xfrm>
            <a:off x="251520" y="5449788"/>
            <a:ext cx="6192688" cy="253916"/>
          </a:xfrm>
          <a:prstGeom prst="rect">
            <a:avLst/>
          </a:prstGeom>
          <a:noFill/>
        </p:spPr>
        <p:txBody>
          <a:bodyPr wrap="square" rtlCol="0">
            <a:spAutoFit/>
          </a:bodyPr>
          <a:lstStyle/>
          <a:p>
            <a:pPr algn="l"/>
            <a:r>
              <a:rPr lang="zh-CN" altLang="en-US" sz="1000" dirty="0" smtClean="0">
                <a:solidFill>
                  <a:schemeClr val="bg1">
                    <a:lumMod val="50000"/>
                  </a:schemeClr>
                </a:solidFill>
                <a:latin typeface="微软雅黑 Light" panose="020B0502040204020203" pitchFamily="34" charset="-122"/>
                <a:ea typeface="微软雅黑 Light" panose="020B0502040204020203" pitchFamily="34" charset="-122"/>
              </a:rPr>
              <a:t>河南中医学院</a:t>
            </a:r>
            <a:r>
              <a:rPr lang="zh-CN" altLang="en-US"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a:t>
            </a:r>
            <a:r>
              <a:rPr lang="zh-CN" altLang="en-US" sz="1000" baseline="0" dirty="0" smtClean="0">
                <a:solidFill>
                  <a:schemeClr val="bg1">
                    <a:lumMod val="50000"/>
                  </a:schemeClr>
                </a:solidFill>
                <a:latin typeface="微软雅黑 Light" panose="020B0502040204020203" pitchFamily="34" charset="-122"/>
                <a:ea typeface="微软雅黑 Light" panose="020B0502040204020203" pitchFamily="34" charset="-122"/>
              </a:rPr>
              <a:t>阮晓龙 </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13938213680 / http://web.book.51xueweb.cn</a:t>
            </a:r>
            <a:endParaRPr lang="zh-CN" altLang="en-US" sz="1000" dirty="0">
              <a:solidFill>
                <a:schemeClr val="bg1">
                  <a:lumMod val="50000"/>
                </a:schemeClr>
              </a:solidFill>
              <a:latin typeface="微软雅黑 Light" panose="020B0502040204020203" pitchFamily="34" charset="-122"/>
              <a:ea typeface="微软雅黑 Light" panose="020B0502040204020203" pitchFamily="34" charset="-122"/>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6" r:id="rId7"/>
    <p:sldLayoutId id="2147483667" r:id="rId8"/>
    <p:sldLayoutId id="2147483670" r:id="rId9"/>
  </p:sldLayoutIdLst>
  <p:timing>
    <p:tnLst>
      <p:par>
        <p:cTn id="1" dur="indefinite" restart="never" nodeType="tmRoot"/>
      </p:par>
    </p:tnLst>
  </p:timing>
  <p:hf hdr="0" ftr="0" dt="0"/>
  <p:txStyles>
    <p:titleStyle>
      <a:lvl1pPr algn="l" rtl="0" eaLnBrk="1" fontAlgn="base" hangingPunct="1">
        <a:spcBef>
          <a:spcPct val="0"/>
        </a:spcBef>
        <a:spcAft>
          <a:spcPct val="0"/>
        </a:spcAft>
        <a:defRPr sz="3200" b="0">
          <a:solidFill>
            <a:schemeClr val="tx2"/>
          </a:solidFill>
          <a:latin typeface="+mj-ea"/>
          <a:ea typeface="+mj-ea"/>
          <a:cs typeface="+mj-cs"/>
        </a:defRPr>
      </a:lvl1pPr>
      <a:lvl2pPr algn="l" rtl="0" eaLnBrk="1" fontAlgn="base" hangingPunct="1">
        <a:spcBef>
          <a:spcPct val="0"/>
        </a:spcBef>
        <a:spcAft>
          <a:spcPct val="0"/>
        </a:spcAft>
        <a:defRPr sz="3900">
          <a:solidFill>
            <a:schemeClr val="tx2"/>
          </a:solidFill>
          <a:latin typeface="Times New Roman" pitchFamily="18" charset="0"/>
        </a:defRPr>
      </a:lvl2pPr>
      <a:lvl3pPr algn="l" rtl="0" eaLnBrk="1" fontAlgn="base" hangingPunct="1">
        <a:spcBef>
          <a:spcPct val="0"/>
        </a:spcBef>
        <a:spcAft>
          <a:spcPct val="0"/>
        </a:spcAft>
        <a:defRPr sz="3900">
          <a:solidFill>
            <a:schemeClr val="tx2"/>
          </a:solidFill>
          <a:latin typeface="Times New Roman" pitchFamily="18" charset="0"/>
        </a:defRPr>
      </a:lvl3pPr>
      <a:lvl4pPr algn="l" rtl="0" eaLnBrk="1" fontAlgn="base" hangingPunct="1">
        <a:spcBef>
          <a:spcPct val="0"/>
        </a:spcBef>
        <a:spcAft>
          <a:spcPct val="0"/>
        </a:spcAft>
        <a:defRPr sz="3900">
          <a:solidFill>
            <a:schemeClr val="tx2"/>
          </a:solidFill>
          <a:latin typeface="Times New Roman" pitchFamily="18" charset="0"/>
        </a:defRPr>
      </a:lvl4pPr>
      <a:lvl5pPr algn="l" rtl="0" eaLnBrk="1" fontAlgn="base" hangingPunct="1">
        <a:spcBef>
          <a:spcPct val="0"/>
        </a:spcBef>
        <a:spcAft>
          <a:spcPct val="0"/>
        </a:spcAft>
        <a:defRPr sz="3900">
          <a:solidFill>
            <a:schemeClr val="tx2"/>
          </a:solidFill>
          <a:latin typeface="Times New Roman" pitchFamily="18" charset="0"/>
        </a:defRPr>
      </a:lvl5pPr>
      <a:lvl6pPr marL="405216" algn="l" rtl="0" eaLnBrk="1" fontAlgn="base" hangingPunct="1">
        <a:spcBef>
          <a:spcPct val="0"/>
        </a:spcBef>
        <a:spcAft>
          <a:spcPct val="0"/>
        </a:spcAft>
        <a:defRPr sz="3900">
          <a:solidFill>
            <a:schemeClr val="tx2"/>
          </a:solidFill>
          <a:latin typeface="Times New Roman" pitchFamily="18" charset="0"/>
        </a:defRPr>
      </a:lvl6pPr>
      <a:lvl7pPr marL="810433" algn="l" rtl="0" eaLnBrk="1" fontAlgn="base" hangingPunct="1">
        <a:spcBef>
          <a:spcPct val="0"/>
        </a:spcBef>
        <a:spcAft>
          <a:spcPct val="0"/>
        </a:spcAft>
        <a:defRPr sz="3900">
          <a:solidFill>
            <a:schemeClr val="tx2"/>
          </a:solidFill>
          <a:latin typeface="Times New Roman" pitchFamily="18" charset="0"/>
        </a:defRPr>
      </a:lvl7pPr>
      <a:lvl8pPr marL="1215649" algn="l" rtl="0" eaLnBrk="1" fontAlgn="base" hangingPunct="1">
        <a:spcBef>
          <a:spcPct val="0"/>
        </a:spcBef>
        <a:spcAft>
          <a:spcPct val="0"/>
        </a:spcAft>
        <a:defRPr sz="3900">
          <a:solidFill>
            <a:schemeClr val="tx2"/>
          </a:solidFill>
          <a:latin typeface="Times New Roman" pitchFamily="18" charset="0"/>
        </a:defRPr>
      </a:lvl8pPr>
      <a:lvl9pPr marL="1620865" algn="l" rtl="0" eaLnBrk="1" fontAlgn="base" hangingPunct="1">
        <a:spcBef>
          <a:spcPct val="0"/>
        </a:spcBef>
        <a:spcAft>
          <a:spcPct val="0"/>
        </a:spcAft>
        <a:defRPr sz="3900">
          <a:solidFill>
            <a:schemeClr val="tx2"/>
          </a:solidFill>
          <a:latin typeface="Times New Roman" pitchFamily="18" charset="0"/>
        </a:defRPr>
      </a:lvl9pPr>
    </p:titleStyle>
    <p:bodyStyle>
      <a:lvl1pPr marL="303912" indent="-303912" algn="l" rtl="0" eaLnBrk="1" fontAlgn="base" hangingPunct="1">
        <a:spcBef>
          <a:spcPct val="20000"/>
        </a:spcBef>
        <a:spcAft>
          <a:spcPct val="0"/>
        </a:spcAft>
        <a:buClr>
          <a:schemeClr val="bg2"/>
        </a:buClr>
        <a:buSzPct val="75000"/>
        <a:buFont typeface="Wingdings" pitchFamily="2" charset="2"/>
        <a:buChar char="p"/>
        <a:defRPr sz="22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1pPr>
      <a:lvl2pPr marL="658477" indent="-253260" algn="l" rtl="0" eaLnBrk="1" fontAlgn="base" hangingPunct="1">
        <a:spcBef>
          <a:spcPct val="20000"/>
        </a:spcBef>
        <a:spcAft>
          <a:spcPct val="0"/>
        </a:spcAft>
        <a:buClr>
          <a:schemeClr val="tx2"/>
        </a:buClr>
        <a:buSzPct val="75000"/>
        <a:buFont typeface="Wingdings" pitchFamily="2" charset="2"/>
        <a:buChar char="n"/>
        <a:defRPr sz="20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2pPr>
      <a:lvl3pPr marL="1013041" indent="-202608" algn="l" rtl="0" eaLnBrk="1" fontAlgn="base" hangingPunct="1">
        <a:spcBef>
          <a:spcPct val="20000"/>
        </a:spcBef>
        <a:spcAft>
          <a:spcPct val="0"/>
        </a:spcAft>
        <a:buClr>
          <a:schemeClr val="accent1"/>
        </a:buClr>
        <a:buSzPct val="65000"/>
        <a:buFont typeface="Wingdings" pitchFamily="2" charset="2"/>
        <a:buChar char="p"/>
        <a:defRPr sz="18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3pPr>
      <a:lvl4pPr marL="1418257" indent="-202608" algn="l" rtl="0" eaLnBrk="1" fontAlgn="base" hangingPunct="1">
        <a:spcBef>
          <a:spcPct val="20000"/>
        </a:spcBef>
        <a:spcAft>
          <a:spcPct val="0"/>
        </a:spcAft>
        <a:buClr>
          <a:schemeClr val="bg2"/>
        </a:buClr>
        <a:buFont typeface="Wingdings" pitchFamily="2" charset="2"/>
        <a:buChar char="§"/>
        <a:defRPr sz="16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4pPr>
      <a:lvl5pPr marL="1823474" indent="-202608"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Microsoft Sans Serif" panose="020B0604020202020204" pitchFamily="34" charset="0"/>
          <a:ea typeface="幼圆" panose="02010509060101010101" pitchFamily="49" charset="-122"/>
          <a:cs typeface="Microsoft Sans Serif" panose="020B0604020202020204" pitchFamily="34" charset="0"/>
        </a:defRPr>
      </a:lvl5pPr>
      <a:lvl6pPr marL="2228690"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633906"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039123"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444339"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zh-CN"/>
      </a:defPPr>
      <a:lvl1pPr marL="0" algn="l" defTabSz="810433" rtl="0" eaLnBrk="1" latinLnBrk="0" hangingPunct="1">
        <a:defRPr sz="1600" kern="1200">
          <a:solidFill>
            <a:schemeClr val="tx1"/>
          </a:solidFill>
          <a:latin typeface="+mn-lt"/>
          <a:ea typeface="+mn-ea"/>
          <a:cs typeface="+mn-cs"/>
        </a:defRPr>
      </a:lvl1pPr>
      <a:lvl2pPr marL="405216" algn="l" defTabSz="810433" rtl="0" eaLnBrk="1" latinLnBrk="0" hangingPunct="1">
        <a:defRPr sz="1600" kern="1200">
          <a:solidFill>
            <a:schemeClr val="tx1"/>
          </a:solidFill>
          <a:latin typeface="+mn-lt"/>
          <a:ea typeface="+mn-ea"/>
          <a:cs typeface="+mn-cs"/>
        </a:defRPr>
      </a:lvl2pPr>
      <a:lvl3pPr marL="810433" algn="l" defTabSz="810433" rtl="0" eaLnBrk="1" latinLnBrk="0" hangingPunct="1">
        <a:defRPr sz="1600" kern="1200">
          <a:solidFill>
            <a:schemeClr val="tx1"/>
          </a:solidFill>
          <a:latin typeface="+mn-lt"/>
          <a:ea typeface="+mn-ea"/>
          <a:cs typeface="+mn-cs"/>
        </a:defRPr>
      </a:lvl3pPr>
      <a:lvl4pPr marL="1215649" algn="l" defTabSz="810433" rtl="0" eaLnBrk="1" latinLnBrk="0" hangingPunct="1">
        <a:defRPr sz="1600" kern="1200">
          <a:solidFill>
            <a:schemeClr val="tx1"/>
          </a:solidFill>
          <a:latin typeface="+mn-lt"/>
          <a:ea typeface="+mn-ea"/>
          <a:cs typeface="+mn-cs"/>
        </a:defRPr>
      </a:lvl4pPr>
      <a:lvl5pPr marL="1620865" algn="l" defTabSz="810433" rtl="0" eaLnBrk="1" latinLnBrk="0" hangingPunct="1">
        <a:defRPr sz="1600" kern="1200">
          <a:solidFill>
            <a:schemeClr val="tx1"/>
          </a:solidFill>
          <a:latin typeface="+mn-lt"/>
          <a:ea typeface="+mn-ea"/>
          <a:cs typeface="+mn-cs"/>
        </a:defRPr>
      </a:lvl5pPr>
      <a:lvl6pPr marL="2026082" algn="l" defTabSz="810433" rtl="0" eaLnBrk="1" latinLnBrk="0" hangingPunct="1">
        <a:defRPr sz="1600" kern="1200">
          <a:solidFill>
            <a:schemeClr val="tx1"/>
          </a:solidFill>
          <a:latin typeface="+mn-lt"/>
          <a:ea typeface="+mn-ea"/>
          <a:cs typeface="+mn-cs"/>
        </a:defRPr>
      </a:lvl6pPr>
      <a:lvl7pPr marL="2431298" algn="l" defTabSz="810433" rtl="0" eaLnBrk="1" latinLnBrk="0" hangingPunct="1">
        <a:defRPr sz="1600" kern="1200">
          <a:solidFill>
            <a:schemeClr val="tx1"/>
          </a:solidFill>
          <a:latin typeface="+mn-lt"/>
          <a:ea typeface="+mn-ea"/>
          <a:cs typeface="+mn-cs"/>
        </a:defRPr>
      </a:lvl7pPr>
      <a:lvl8pPr marL="2836515" algn="l" defTabSz="810433" rtl="0" eaLnBrk="1" latinLnBrk="0" hangingPunct="1">
        <a:defRPr sz="1600" kern="1200">
          <a:solidFill>
            <a:schemeClr val="tx1"/>
          </a:solidFill>
          <a:latin typeface="+mn-lt"/>
          <a:ea typeface="+mn-ea"/>
          <a:cs typeface="+mn-cs"/>
        </a:defRPr>
      </a:lvl8pPr>
      <a:lvl9pPr marL="3241731" algn="l" defTabSz="81043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dirty="0" smtClean="0"/>
              <a:t>Web</a:t>
            </a:r>
            <a:r>
              <a:rPr lang="zh-CN" altLang="en-US" dirty="0" smtClean="0"/>
              <a:t>前端开发项目实训</a:t>
            </a:r>
            <a:endParaRPr lang="zh-CN" altLang="en-US" dirty="0"/>
          </a:p>
        </p:txBody>
      </p:sp>
      <p:sp>
        <p:nvSpPr>
          <p:cNvPr id="2051" name="Rectangle 3"/>
          <p:cNvSpPr>
            <a:spLocks noGrp="1" noChangeArrowheads="1"/>
          </p:cNvSpPr>
          <p:nvPr>
            <p:ph type="subTitle" idx="1"/>
          </p:nvPr>
        </p:nvSpPr>
        <p:spPr>
          <a:xfrm>
            <a:off x="1371600" y="2725208"/>
            <a:ext cx="6400800" cy="1032392"/>
          </a:xfrm>
        </p:spPr>
        <p:txBody>
          <a:bodyPr/>
          <a:lstStyle/>
          <a:p>
            <a:r>
              <a:rPr lang="zh-CN" altLang="en-US" dirty="0" smtClean="0"/>
              <a:t>第</a:t>
            </a:r>
            <a:r>
              <a:rPr lang="en-US" altLang="zh-CN" smtClean="0"/>
              <a:t>5</a:t>
            </a:r>
            <a:r>
              <a:rPr lang="zh-CN" altLang="en-US" smtClean="0"/>
              <a:t>讲</a:t>
            </a:r>
            <a:r>
              <a:rPr lang="zh-CN" altLang="en-US" dirty="0"/>
              <a:t>：数据交互开发</a:t>
            </a:r>
          </a:p>
        </p:txBody>
      </p:sp>
      <p:sp>
        <p:nvSpPr>
          <p:cNvPr id="2" name="TextBox 1"/>
          <p:cNvSpPr txBox="1"/>
          <p:nvPr/>
        </p:nvSpPr>
        <p:spPr>
          <a:xfrm>
            <a:off x="2444994" y="3637587"/>
            <a:ext cx="4320480" cy="635833"/>
          </a:xfrm>
          <a:prstGeom prst="rect">
            <a:avLst/>
          </a:prstGeom>
          <a:noFill/>
        </p:spPr>
        <p:txBody>
          <a:bodyPr wrap="square" lIns="81043" tIns="40522" rIns="81043" bIns="40522" rtlCol="0">
            <a:spAutoFit/>
          </a:bodyPr>
          <a:lstStyle/>
          <a:p>
            <a:pPr algn="ctr"/>
            <a:r>
              <a:rPr lang="zh-CN" altLang="en-US" sz="900" dirty="0" smtClean="0">
                <a:solidFill>
                  <a:schemeClr val="tx1">
                    <a:lumMod val="75000"/>
                    <a:lumOff val="25000"/>
                  </a:schemeClr>
                </a:solidFill>
                <a:latin typeface="微软雅黑" panose="020B0503020204020204" pitchFamily="34" charset="-122"/>
                <a:ea typeface="微软雅黑" panose="020B0503020204020204" pitchFamily="34" charset="-122"/>
              </a:rPr>
              <a:t>冯顺磊</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en-US" altLang="zh-CN" sz="900" dirty="0" smtClean="0">
                <a:solidFill>
                  <a:schemeClr val="tx1">
                    <a:lumMod val="75000"/>
                    <a:lumOff val="25000"/>
                  </a:schemeClr>
                </a:solidFill>
                <a:latin typeface="微软雅黑" panose="020B0503020204020204" pitchFamily="34" charset="-122"/>
                <a:ea typeface="微软雅黑" panose="020B0503020204020204" pitchFamily="34" charset="-122"/>
              </a:rPr>
              <a:t>18337149582 </a:t>
            </a: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900" dirty="0" smtClean="0">
                <a:solidFill>
                  <a:schemeClr val="tx1">
                    <a:lumMod val="75000"/>
                    <a:lumOff val="25000"/>
                  </a:schemeClr>
                </a:solidFill>
                <a:latin typeface="微软雅黑" panose="020B0503020204020204" pitchFamily="34" charset="-122"/>
                <a:ea typeface="微软雅黑" panose="020B0503020204020204" pitchFamily="34" charset="-122"/>
              </a:rPr>
              <a:t>fengshunlei@51xueweb.cn</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r>
              <a:rPr lang="en-US" altLang="zh-CN" sz="900" dirty="0" smtClean="0">
                <a:solidFill>
                  <a:schemeClr val="tx1">
                    <a:lumMod val="50000"/>
                    <a:lumOff val="50000"/>
                  </a:schemeClr>
                </a:solidFill>
                <a:latin typeface="微软雅黑" panose="020B0503020204020204" pitchFamily="34" charset="-122"/>
                <a:ea typeface="微软雅黑" panose="020B0503020204020204" pitchFamily="34" charset="-122"/>
              </a:rPr>
              <a:t>2017.12</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4"/>
          </p:nvPr>
        </p:nvSpPr>
        <p:spPr/>
        <p:txBody>
          <a:bodyPr/>
          <a:lstStyle/>
          <a:p>
            <a:fld id="{B7059A01-655F-4DD4-9AFD-BCB26118B679}" type="slidenum">
              <a:rPr lang="zh-CN" altLang="en-US" smtClean="0"/>
              <a:pPr/>
              <a:t>1</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3.AJAX</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dirty="0" smtClean="0">
                <a:latin typeface="微软雅黑 Light" panose="020B0502040204020203" pitchFamily="34" charset="-122"/>
                <a:ea typeface="微软雅黑 Light" panose="020B0502040204020203" pitchFamily="34" charset="-122"/>
              </a:rPr>
              <a:t>jQuery</a:t>
            </a:r>
            <a:r>
              <a:rPr lang="zh-CN" altLang="en-US" dirty="0" smtClean="0">
                <a:latin typeface="微软雅黑 Light" panose="020B0502040204020203" pitchFamily="34" charset="-122"/>
                <a:ea typeface="微软雅黑 Light" panose="020B0502040204020203" pitchFamily="34" charset="-122"/>
              </a:rPr>
              <a:t>的</a:t>
            </a:r>
            <a:r>
              <a:rPr lang="en-US" altLang="zh-CN" dirty="0" smtClean="0">
                <a:latin typeface="微软雅黑 Light" panose="020B0502040204020203" pitchFamily="34" charset="-122"/>
                <a:ea typeface="微软雅黑 Light" panose="020B0502040204020203" pitchFamily="34" charset="-122"/>
              </a:rPr>
              <a:t>AJAX</a:t>
            </a:r>
          </a:p>
          <a:p>
            <a:pPr lvl="1"/>
            <a:r>
              <a:rPr lang="en-US" altLang="zh-CN" dirty="0" smtClean="0">
                <a:latin typeface="微软雅黑 Light" panose="020B0502040204020203" pitchFamily="34" charset="-122"/>
                <a:ea typeface="微软雅黑 Light" panose="020B0502040204020203" pitchFamily="34" charset="-122"/>
              </a:rPr>
              <a:t>$.get</a:t>
            </a:r>
          </a:p>
          <a:p>
            <a:pPr marL="405217" lvl="1" indent="0">
              <a:buNone/>
            </a:pPr>
            <a:r>
              <a:rPr lang="zh-CN" altLang="en-US" sz="1400" dirty="0">
                <a:latin typeface="微软雅黑 Light" panose="020B0502040204020203" pitchFamily="34" charset="-122"/>
                <a:ea typeface="微软雅黑 Light" panose="020B0502040204020203" pitchFamily="34" charset="-122"/>
              </a:rPr>
              <a:t>使用</a:t>
            </a:r>
            <a:r>
              <a:rPr lang="en-US" altLang="zh-CN" sz="1400" dirty="0">
                <a:latin typeface="微软雅黑 Light" panose="020B0502040204020203" pitchFamily="34" charset="-122"/>
                <a:ea typeface="微软雅黑 Light" panose="020B0502040204020203" pitchFamily="34" charset="-122"/>
              </a:rPr>
              <a:t>GET</a:t>
            </a:r>
            <a:r>
              <a:rPr lang="zh-CN" altLang="en-US" sz="1400" dirty="0" smtClean="0">
                <a:latin typeface="微软雅黑 Light" panose="020B0502040204020203" pitchFamily="34" charset="-122"/>
                <a:ea typeface="微软雅黑 Light" panose="020B0502040204020203" pitchFamily="34" charset="-122"/>
              </a:rPr>
              <a:t>方式来</a:t>
            </a:r>
            <a:r>
              <a:rPr lang="zh-CN" altLang="en-US" sz="1400" dirty="0">
                <a:latin typeface="微软雅黑 Light" panose="020B0502040204020203" pitchFamily="34" charset="-122"/>
                <a:ea typeface="微软雅黑 Light" panose="020B0502040204020203" pitchFamily="34" charset="-122"/>
              </a:rPr>
              <a:t>进行异步请求</a:t>
            </a:r>
            <a:endParaRPr lang="en-US" altLang="zh-CN" sz="1600" dirty="0" smtClean="0">
              <a:latin typeface="微软雅黑 Light" panose="020B0502040204020203" pitchFamily="34" charset="-122"/>
              <a:ea typeface="微软雅黑 Light" panose="020B0502040204020203" pitchFamily="34" charset="-122"/>
            </a:endParaRPr>
          </a:p>
          <a:p>
            <a:pPr marL="405217" lvl="1" indent="0">
              <a:buNone/>
            </a:pPr>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10</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6" name="图片 5"/>
          <p:cNvPicPr>
            <a:picLocks noChangeAspect="1"/>
          </p:cNvPicPr>
          <p:nvPr/>
        </p:nvPicPr>
        <p:blipFill>
          <a:blip r:embed="rId2"/>
          <a:stretch>
            <a:fillRect/>
          </a:stretch>
        </p:blipFill>
        <p:spPr>
          <a:xfrm>
            <a:off x="5148064" y="2235588"/>
            <a:ext cx="2780952" cy="1971429"/>
          </a:xfrm>
          <a:prstGeom prst="rect">
            <a:avLst/>
          </a:prstGeom>
        </p:spPr>
      </p:pic>
    </p:spTree>
    <p:extLst>
      <p:ext uri="{BB962C8B-B14F-4D97-AF65-F5344CB8AC3E}">
        <p14:creationId xmlns:p14="http://schemas.microsoft.com/office/powerpoint/2010/main" val="19035679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3.AJAX</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dirty="0" smtClean="0">
                <a:latin typeface="微软雅黑 Light" panose="020B0502040204020203" pitchFamily="34" charset="-122"/>
                <a:ea typeface="微软雅黑 Light" panose="020B0502040204020203" pitchFamily="34" charset="-122"/>
              </a:rPr>
              <a:t>jQuery</a:t>
            </a:r>
            <a:r>
              <a:rPr lang="zh-CN" altLang="en-US" dirty="0" smtClean="0">
                <a:latin typeface="微软雅黑 Light" panose="020B0502040204020203" pitchFamily="34" charset="-122"/>
                <a:ea typeface="微软雅黑 Light" panose="020B0502040204020203" pitchFamily="34" charset="-122"/>
              </a:rPr>
              <a:t>的</a:t>
            </a:r>
            <a:r>
              <a:rPr lang="en-US" altLang="zh-CN" dirty="0" smtClean="0">
                <a:latin typeface="微软雅黑 Light" panose="020B0502040204020203" pitchFamily="34" charset="-122"/>
                <a:ea typeface="微软雅黑 Light" panose="020B0502040204020203" pitchFamily="34" charset="-122"/>
              </a:rPr>
              <a:t>AJAX</a:t>
            </a:r>
          </a:p>
          <a:p>
            <a:pPr lvl="1"/>
            <a:r>
              <a:rPr lang="en-US" altLang="zh-CN" dirty="0">
                <a:latin typeface="微软雅黑 Light" panose="020B0502040204020203" pitchFamily="34" charset="-122"/>
                <a:ea typeface="微软雅黑 Light" panose="020B0502040204020203" pitchFamily="34" charset="-122"/>
              </a:rPr>
              <a:t>$. post</a:t>
            </a:r>
            <a:endParaRPr lang="en-US" altLang="zh-CN" dirty="0" smtClean="0">
              <a:latin typeface="微软雅黑 Light" panose="020B0502040204020203" pitchFamily="34" charset="-122"/>
              <a:ea typeface="微软雅黑 Light" panose="020B0502040204020203" pitchFamily="34" charset="-122"/>
            </a:endParaRPr>
          </a:p>
          <a:p>
            <a:pPr marL="405217" lvl="1" indent="0">
              <a:buNone/>
            </a:pPr>
            <a:r>
              <a:rPr lang="zh-CN" altLang="en-US" sz="1400" dirty="0">
                <a:latin typeface="微软雅黑 Light" panose="020B0502040204020203" pitchFamily="34" charset="-122"/>
                <a:ea typeface="微软雅黑 Light" panose="020B0502040204020203" pitchFamily="34" charset="-122"/>
              </a:rPr>
              <a:t>使用</a:t>
            </a:r>
            <a:r>
              <a:rPr lang="en-US" altLang="zh-CN" sz="1400" dirty="0">
                <a:latin typeface="微软雅黑 Light" panose="020B0502040204020203" pitchFamily="34" charset="-122"/>
                <a:ea typeface="微软雅黑 Light" panose="020B0502040204020203" pitchFamily="34" charset="-122"/>
              </a:rPr>
              <a:t>POST</a:t>
            </a:r>
            <a:r>
              <a:rPr lang="zh-CN" altLang="en-US" sz="1400" dirty="0">
                <a:latin typeface="微软雅黑 Light" panose="020B0502040204020203" pitchFamily="34" charset="-122"/>
                <a:ea typeface="微软雅黑 Light" panose="020B0502040204020203" pitchFamily="34" charset="-122"/>
              </a:rPr>
              <a:t>方式来进行异步请求</a:t>
            </a:r>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11</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2" name="图片 1"/>
          <p:cNvPicPr>
            <a:picLocks noChangeAspect="1"/>
          </p:cNvPicPr>
          <p:nvPr/>
        </p:nvPicPr>
        <p:blipFill>
          <a:blip r:embed="rId2"/>
          <a:stretch>
            <a:fillRect/>
          </a:stretch>
        </p:blipFill>
        <p:spPr>
          <a:xfrm>
            <a:off x="5148064" y="2137420"/>
            <a:ext cx="3295238" cy="2276190"/>
          </a:xfrm>
          <a:prstGeom prst="rect">
            <a:avLst/>
          </a:prstGeom>
        </p:spPr>
      </p:pic>
    </p:spTree>
    <p:extLst>
      <p:ext uri="{BB962C8B-B14F-4D97-AF65-F5344CB8AC3E}">
        <p14:creationId xmlns:p14="http://schemas.microsoft.com/office/powerpoint/2010/main" val="29453833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3.AJAX</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dirty="0" smtClean="0">
                <a:latin typeface="微软雅黑 Light" panose="020B0502040204020203" pitchFamily="34" charset="-122"/>
                <a:ea typeface="微软雅黑 Light" panose="020B0502040204020203" pitchFamily="34" charset="-122"/>
              </a:rPr>
              <a:t>AJAX</a:t>
            </a:r>
            <a:r>
              <a:rPr lang="zh-CN" altLang="en-US" dirty="0" smtClean="0">
                <a:latin typeface="微软雅黑 Light" panose="020B0502040204020203" pitchFamily="34" charset="-122"/>
                <a:ea typeface="微软雅黑 Light" panose="020B0502040204020203" pitchFamily="34" charset="-122"/>
              </a:rPr>
              <a:t>需要解决的两个问题：</a:t>
            </a:r>
            <a:endParaRPr lang="en-US" altLang="zh-CN" dirty="0" smtClean="0">
              <a:latin typeface="微软雅黑 Light" panose="020B0502040204020203" pitchFamily="34" charset="-122"/>
              <a:ea typeface="微软雅黑 Light" panose="020B0502040204020203" pitchFamily="34" charset="-122"/>
            </a:endParaRPr>
          </a:p>
          <a:p>
            <a:pPr lvl="1"/>
            <a:r>
              <a:rPr lang="en-US" altLang="zh-CN" dirty="0">
                <a:latin typeface="微软雅黑 Light" panose="020B0502040204020203" pitchFamily="34" charset="-122"/>
                <a:ea typeface="微软雅黑 Light" panose="020B0502040204020203" pitchFamily="34" charset="-122"/>
              </a:rPr>
              <a:t>AJAX</a:t>
            </a:r>
            <a:r>
              <a:rPr lang="zh-CN" altLang="en-US" dirty="0">
                <a:latin typeface="微软雅黑 Light" panose="020B0502040204020203" pitchFamily="34" charset="-122"/>
                <a:ea typeface="微软雅黑 Light" panose="020B0502040204020203" pitchFamily="34" charset="-122"/>
              </a:rPr>
              <a:t>以何种格式来交换</a:t>
            </a:r>
            <a:r>
              <a:rPr lang="zh-CN" altLang="en-US" dirty="0" smtClean="0">
                <a:latin typeface="微软雅黑 Light" panose="020B0502040204020203" pitchFamily="34" charset="-122"/>
                <a:ea typeface="微软雅黑 Light" panose="020B0502040204020203" pitchFamily="34" charset="-122"/>
              </a:rPr>
              <a:t>数据（</a:t>
            </a:r>
            <a:r>
              <a:rPr lang="en-US" altLang="zh-CN" dirty="0" smtClean="0">
                <a:latin typeface="微软雅黑 Light" panose="020B0502040204020203" pitchFamily="34" charset="-122"/>
                <a:ea typeface="微软雅黑 Light" panose="020B0502040204020203" pitchFamily="34" charset="-122"/>
              </a:rPr>
              <a:t>JSON</a:t>
            </a:r>
            <a:r>
              <a:rPr lang="zh-CN" altLang="en-US" dirty="0" smtClean="0">
                <a:latin typeface="微软雅黑 Light" panose="020B0502040204020203" pitchFamily="34" charset="-122"/>
                <a:ea typeface="微软雅黑 Light" panose="020B0502040204020203" pitchFamily="34" charset="-122"/>
              </a:rPr>
              <a:t>）</a:t>
            </a:r>
            <a:endParaRPr lang="en-US" altLang="zh-CN" dirty="0" smtClean="0">
              <a:latin typeface="微软雅黑 Light" panose="020B0502040204020203" pitchFamily="34" charset="-122"/>
              <a:ea typeface="微软雅黑 Light" panose="020B0502040204020203" pitchFamily="34" charset="-122"/>
            </a:endParaRPr>
          </a:p>
          <a:p>
            <a:pPr lvl="1"/>
            <a:r>
              <a:rPr lang="zh-CN" altLang="en-US" dirty="0">
                <a:latin typeface="微软雅黑 Light" panose="020B0502040204020203" pitchFamily="34" charset="-122"/>
                <a:ea typeface="微软雅黑 Light" panose="020B0502040204020203" pitchFamily="34" charset="-122"/>
              </a:rPr>
              <a:t>跨域的需求如何</a:t>
            </a:r>
            <a:r>
              <a:rPr lang="zh-CN" altLang="en-US" dirty="0" smtClean="0">
                <a:latin typeface="微软雅黑 Light" panose="020B0502040204020203" pitchFamily="34" charset="-122"/>
                <a:ea typeface="微软雅黑 Light" panose="020B0502040204020203" pitchFamily="34" charset="-122"/>
              </a:rPr>
              <a:t>解决（</a:t>
            </a:r>
            <a:r>
              <a:rPr lang="en-US" altLang="zh-CN" dirty="0" smtClean="0">
                <a:latin typeface="微软雅黑 Light" panose="020B0502040204020203" pitchFamily="34" charset="-122"/>
                <a:ea typeface="微软雅黑 Light" panose="020B0502040204020203" pitchFamily="34" charset="-122"/>
              </a:rPr>
              <a:t>JSONP</a:t>
            </a:r>
            <a:r>
              <a:rPr lang="zh-CN" altLang="en-US" dirty="0" smtClean="0">
                <a:latin typeface="微软雅黑 Light" panose="020B0502040204020203" pitchFamily="34" charset="-122"/>
                <a:ea typeface="微软雅黑 Light" panose="020B0502040204020203" pitchFamily="34" charset="-122"/>
              </a:rPr>
              <a:t>）</a:t>
            </a:r>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12</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3113856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3.JSON</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dirty="0" smtClean="0">
                <a:latin typeface="微软雅黑 Light" panose="020B0502040204020203" pitchFamily="34" charset="-122"/>
                <a:ea typeface="微软雅黑 Light" panose="020B0502040204020203" pitchFamily="34" charset="-122"/>
              </a:rPr>
              <a:t>JavaScript Object Notation</a:t>
            </a:r>
          </a:p>
          <a:p>
            <a:pPr marL="0" indent="0">
              <a:buNone/>
            </a:pPr>
            <a:r>
              <a:rPr lang="zh-CN" altLang="en-US" sz="2000" dirty="0" smtClean="0">
                <a:latin typeface="微软雅黑 Light" panose="020B0502040204020203" pitchFamily="34" charset="-122"/>
                <a:ea typeface="微软雅黑 Light" panose="020B0502040204020203" pitchFamily="34" charset="-122"/>
              </a:rPr>
              <a:t>   （</a:t>
            </a:r>
            <a:r>
              <a:rPr lang="en-US" altLang="zh-CN" sz="2000" dirty="0">
                <a:latin typeface="微软雅黑 Light" panose="020B0502040204020203" pitchFamily="34" charset="-122"/>
                <a:ea typeface="微软雅黑 Light" panose="020B0502040204020203" pitchFamily="34" charset="-122"/>
              </a:rPr>
              <a:t>JS </a:t>
            </a:r>
            <a:r>
              <a:rPr lang="zh-CN" altLang="en-US" sz="2000" dirty="0">
                <a:latin typeface="微软雅黑 Light" panose="020B0502040204020203" pitchFamily="34" charset="-122"/>
                <a:ea typeface="微软雅黑 Light" panose="020B0502040204020203" pitchFamily="34" charset="-122"/>
              </a:rPr>
              <a:t>对象</a:t>
            </a:r>
            <a:r>
              <a:rPr lang="zh-CN" altLang="en-US" sz="2000" dirty="0" smtClean="0">
                <a:latin typeface="微软雅黑 Light" panose="020B0502040204020203" pitchFamily="34" charset="-122"/>
                <a:ea typeface="微软雅黑 Light" panose="020B0502040204020203" pitchFamily="34" charset="-122"/>
              </a:rPr>
              <a:t>标记）</a:t>
            </a:r>
            <a:endParaRPr lang="en-US" altLang="zh-CN" sz="2000" dirty="0" smtClean="0">
              <a:latin typeface="微软雅黑 Light" panose="020B0502040204020203" pitchFamily="34" charset="-122"/>
              <a:ea typeface="微软雅黑 Light" panose="020B0502040204020203" pitchFamily="34" charset="-122"/>
            </a:endParaRPr>
          </a:p>
          <a:p>
            <a:pPr marL="0" indent="0">
              <a:buNone/>
            </a:pPr>
            <a:r>
              <a:rPr lang="en-US" altLang="zh-CN" sz="2000" dirty="0">
                <a:latin typeface="微软雅黑 Light" panose="020B0502040204020203" pitchFamily="34" charset="-122"/>
                <a:ea typeface="微软雅黑 Light" panose="020B0502040204020203" pitchFamily="34" charset="-122"/>
              </a:rPr>
              <a:t>JSON</a:t>
            </a:r>
            <a:r>
              <a:rPr lang="zh-CN" altLang="en-US" sz="2000" dirty="0">
                <a:latin typeface="微软雅黑 Light" panose="020B0502040204020203" pitchFamily="34" charset="-122"/>
                <a:ea typeface="微软雅黑 Light" panose="020B0502040204020203" pitchFamily="34" charset="-122"/>
              </a:rPr>
              <a:t>是一种基于文本的数据交换方式</a:t>
            </a:r>
            <a:r>
              <a:rPr lang="zh-CN" altLang="en-US" sz="2000" dirty="0" smtClean="0">
                <a:latin typeface="微软雅黑 Light" panose="020B0502040204020203" pitchFamily="34" charset="-122"/>
                <a:ea typeface="微软雅黑 Light" panose="020B0502040204020203" pitchFamily="34" charset="-122"/>
              </a:rPr>
              <a:t>，</a:t>
            </a:r>
            <a:endParaRPr lang="en-US" altLang="zh-CN" sz="2000" dirty="0" smtClean="0">
              <a:latin typeface="微软雅黑 Light" panose="020B0502040204020203" pitchFamily="34" charset="-122"/>
              <a:ea typeface="微软雅黑 Light" panose="020B0502040204020203" pitchFamily="34" charset="-122"/>
            </a:endParaRPr>
          </a:p>
          <a:p>
            <a:pPr marL="0" indent="0">
              <a:buNone/>
            </a:pPr>
            <a:r>
              <a:rPr lang="zh-CN" altLang="en-US" sz="2000" dirty="0" smtClean="0">
                <a:latin typeface="微软雅黑 Light" panose="020B0502040204020203" pitchFamily="34" charset="-122"/>
                <a:ea typeface="微软雅黑 Light" panose="020B0502040204020203" pitchFamily="34" charset="-122"/>
              </a:rPr>
              <a:t>或者</a:t>
            </a:r>
            <a:r>
              <a:rPr lang="zh-CN" altLang="en-US" sz="2000" dirty="0">
                <a:latin typeface="微软雅黑 Light" panose="020B0502040204020203" pitchFamily="34" charset="-122"/>
                <a:ea typeface="微软雅黑 Light" panose="020B0502040204020203" pitchFamily="34" charset="-122"/>
              </a:rPr>
              <a:t>叫做数据描述格式</a:t>
            </a:r>
            <a:endParaRPr lang="en-US" altLang="zh-CN" sz="2000"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13</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5" name="图片 4"/>
          <p:cNvPicPr>
            <a:picLocks noChangeAspect="1"/>
          </p:cNvPicPr>
          <p:nvPr/>
        </p:nvPicPr>
        <p:blipFill>
          <a:blip r:embed="rId2"/>
          <a:stretch>
            <a:fillRect/>
          </a:stretch>
        </p:blipFill>
        <p:spPr>
          <a:xfrm>
            <a:off x="5292080" y="1015380"/>
            <a:ext cx="3657143" cy="4580952"/>
          </a:xfrm>
          <a:prstGeom prst="rect">
            <a:avLst/>
          </a:prstGeom>
        </p:spPr>
      </p:pic>
    </p:spTree>
    <p:extLst>
      <p:ext uri="{BB962C8B-B14F-4D97-AF65-F5344CB8AC3E}">
        <p14:creationId xmlns:p14="http://schemas.microsoft.com/office/powerpoint/2010/main" val="10333566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3.JSON</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sz="2000" dirty="0" smtClean="0">
                <a:latin typeface="微软雅黑 Light" panose="020B0502040204020203" pitchFamily="34" charset="-122"/>
                <a:ea typeface="微软雅黑 Light" panose="020B0502040204020203" pitchFamily="34" charset="-122"/>
              </a:rPr>
              <a:t>JS</a:t>
            </a:r>
            <a:r>
              <a:rPr lang="zh-CN" altLang="en-US" sz="2000" dirty="0" smtClean="0">
                <a:latin typeface="微软雅黑 Light" panose="020B0502040204020203" pitchFamily="34" charset="-122"/>
                <a:ea typeface="微软雅黑 Light" panose="020B0502040204020203" pitchFamily="34" charset="-122"/>
              </a:rPr>
              <a:t>与</a:t>
            </a:r>
            <a:r>
              <a:rPr lang="en-US" altLang="zh-CN" sz="2000" dirty="0" smtClean="0">
                <a:latin typeface="微软雅黑 Light" panose="020B0502040204020203" pitchFamily="34" charset="-122"/>
                <a:ea typeface="微软雅黑 Light" panose="020B0502040204020203" pitchFamily="34" charset="-122"/>
              </a:rPr>
              <a:t>JSON</a:t>
            </a: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14</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2" name="图片 1"/>
          <p:cNvPicPr>
            <a:picLocks noChangeAspect="1"/>
          </p:cNvPicPr>
          <p:nvPr/>
        </p:nvPicPr>
        <p:blipFill>
          <a:blip r:embed="rId2"/>
          <a:stretch>
            <a:fillRect/>
          </a:stretch>
        </p:blipFill>
        <p:spPr>
          <a:xfrm>
            <a:off x="957714" y="2086071"/>
            <a:ext cx="7228571" cy="1542857"/>
          </a:xfrm>
          <a:prstGeom prst="rect">
            <a:avLst/>
          </a:prstGeom>
        </p:spPr>
      </p:pic>
    </p:spTree>
    <p:extLst>
      <p:ext uri="{BB962C8B-B14F-4D97-AF65-F5344CB8AC3E}">
        <p14:creationId xmlns:p14="http://schemas.microsoft.com/office/powerpoint/2010/main" val="155791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3.JSON</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sz="2000" dirty="0" smtClean="0">
                <a:latin typeface="微软雅黑 Light" panose="020B0502040204020203" pitchFamily="34" charset="-122"/>
                <a:ea typeface="微软雅黑 Light" panose="020B0502040204020203" pitchFamily="34" charset="-122"/>
              </a:rPr>
              <a:t>JS</a:t>
            </a:r>
            <a:r>
              <a:rPr lang="zh-CN" altLang="en-US" sz="2000" dirty="0" smtClean="0">
                <a:latin typeface="微软雅黑 Light" panose="020B0502040204020203" pitchFamily="34" charset="-122"/>
                <a:ea typeface="微软雅黑 Light" panose="020B0502040204020203" pitchFamily="34" charset="-122"/>
              </a:rPr>
              <a:t>与</a:t>
            </a:r>
            <a:r>
              <a:rPr lang="en-US" altLang="zh-CN" sz="2000" dirty="0" smtClean="0">
                <a:latin typeface="微软雅黑 Light" panose="020B0502040204020203" pitchFamily="34" charset="-122"/>
                <a:ea typeface="微软雅黑 Light" panose="020B0502040204020203" pitchFamily="34" charset="-122"/>
              </a:rPr>
              <a:t>JSON</a:t>
            </a: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15</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5" name="图片 4"/>
          <p:cNvPicPr>
            <a:picLocks noChangeAspect="1"/>
          </p:cNvPicPr>
          <p:nvPr/>
        </p:nvPicPr>
        <p:blipFill>
          <a:blip r:embed="rId2"/>
          <a:stretch>
            <a:fillRect/>
          </a:stretch>
        </p:blipFill>
        <p:spPr>
          <a:xfrm>
            <a:off x="2352952" y="2567024"/>
            <a:ext cx="4438095" cy="580952"/>
          </a:xfrm>
          <a:prstGeom prst="rect">
            <a:avLst/>
          </a:prstGeom>
        </p:spPr>
      </p:pic>
    </p:spTree>
    <p:extLst>
      <p:ext uri="{BB962C8B-B14F-4D97-AF65-F5344CB8AC3E}">
        <p14:creationId xmlns:p14="http://schemas.microsoft.com/office/powerpoint/2010/main" val="1954882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3.JSONP</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zh-CN" altLang="en-US" sz="2000" dirty="0">
                <a:latin typeface="微软雅黑 Light" panose="020B0502040204020203" pitchFamily="34" charset="-122"/>
                <a:ea typeface="微软雅黑 Light" panose="020B0502040204020203" pitchFamily="34" charset="-122"/>
              </a:rPr>
              <a:t>跨域请求的</a:t>
            </a:r>
            <a:r>
              <a:rPr lang="zh-CN" altLang="en-US" sz="2000" dirty="0" smtClean="0">
                <a:latin typeface="微软雅黑 Light" panose="020B0502040204020203" pitchFamily="34" charset="-122"/>
                <a:ea typeface="微软雅黑 Light" panose="020B0502040204020203" pitchFamily="34" charset="-122"/>
              </a:rPr>
              <a:t>概念</a:t>
            </a:r>
            <a:endParaRPr lang="en-US" altLang="zh-CN" sz="2000" dirty="0" smtClean="0">
              <a:latin typeface="微软雅黑 Light" panose="020B0502040204020203" pitchFamily="34" charset="-122"/>
              <a:ea typeface="微软雅黑 Light" panose="020B0502040204020203" pitchFamily="34" charset="-122"/>
            </a:endParaRPr>
          </a:p>
          <a:p>
            <a:pPr lvl="1"/>
            <a:r>
              <a:rPr lang="en-US" altLang="zh-CN" sz="1800" dirty="0">
                <a:latin typeface="微软雅黑 Light" panose="020B0502040204020203" pitchFamily="34" charset="-122"/>
                <a:ea typeface="微软雅黑 Light" panose="020B0502040204020203" pitchFamily="34" charset="-122"/>
              </a:rPr>
              <a:t>JavaScript</a:t>
            </a:r>
            <a:r>
              <a:rPr lang="zh-CN" altLang="en-US" sz="1800" dirty="0">
                <a:latin typeface="微软雅黑 Light" panose="020B0502040204020203" pitchFamily="34" charset="-122"/>
                <a:ea typeface="微软雅黑 Light" panose="020B0502040204020203" pitchFamily="34" charset="-122"/>
              </a:rPr>
              <a:t>出于安全方面的考虑，不允许跨域调用其他页面的对象</a:t>
            </a:r>
            <a:r>
              <a:rPr lang="zh-CN" altLang="en-US" sz="1800" dirty="0" smtClean="0">
                <a:latin typeface="微软雅黑 Light" panose="020B0502040204020203" pitchFamily="34" charset="-122"/>
                <a:ea typeface="微软雅黑 Light" panose="020B0502040204020203" pitchFamily="34" charset="-122"/>
              </a:rPr>
              <a:t>。</a:t>
            </a:r>
            <a:endParaRPr lang="en-US" altLang="zh-CN" sz="1800" dirty="0" smtClean="0">
              <a:latin typeface="微软雅黑 Light" panose="020B0502040204020203" pitchFamily="34" charset="-122"/>
              <a:ea typeface="微软雅黑 Light" panose="020B0502040204020203" pitchFamily="34" charset="-122"/>
            </a:endParaRPr>
          </a:p>
          <a:p>
            <a:pPr lvl="1"/>
            <a:endParaRPr lang="en-US" altLang="zh-CN" sz="1800"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16</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1026" name="Picture 2" descr="http://images2015.cnblogs.com/blog/1036514/201610/1036514-20161003230515692-76399944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9868" y="2137420"/>
            <a:ext cx="5764263" cy="3231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596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3.JSONP</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sz="2000" dirty="0">
                <a:latin typeface="微软雅黑 Light" panose="020B0502040204020203" pitchFamily="34" charset="-122"/>
                <a:ea typeface="微软雅黑 Light" panose="020B0502040204020203" pitchFamily="34" charset="-122"/>
              </a:rPr>
              <a:t>JSONP</a:t>
            </a:r>
            <a:r>
              <a:rPr lang="zh-CN" altLang="en-US" sz="2000" dirty="0">
                <a:latin typeface="微软雅黑 Light" panose="020B0502040204020203" pitchFamily="34" charset="-122"/>
                <a:ea typeface="微软雅黑 Light" panose="020B0502040204020203" pitchFamily="34" charset="-122"/>
              </a:rPr>
              <a:t>是一种非官方跨域数据交互</a:t>
            </a:r>
            <a:r>
              <a:rPr lang="zh-CN" altLang="en-US" sz="2000" dirty="0" smtClean="0">
                <a:latin typeface="微软雅黑 Light" panose="020B0502040204020203" pitchFamily="34" charset="-122"/>
                <a:ea typeface="微软雅黑 Light" panose="020B0502040204020203" pitchFamily="34" charset="-122"/>
              </a:rPr>
              <a:t>协议</a:t>
            </a:r>
            <a:endParaRPr lang="en-US" altLang="zh-CN" sz="2000" dirty="0" smtClean="0">
              <a:latin typeface="微软雅黑 Light" panose="020B0502040204020203" pitchFamily="34" charset="-122"/>
              <a:ea typeface="微软雅黑 Light" panose="020B0502040204020203" pitchFamily="34" charset="-122"/>
            </a:endParaRPr>
          </a:p>
          <a:p>
            <a:r>
              <a:rPr lang="en-US" altLang="zh-CN" dirty="0" err="1">
                <a:latin typeface="微软雅黑 Light" panose="020B0502040204020203" pitchFamily="34" charset="-122"/>
                <a:ea typeface="微软雅黑 Light" panose="020B0502040204020203" pitchFamily="34" charset="-122"/>
              </a:rPr>
              <a:t>ajax</a:t>
            </a:r>
            <a:r>
              <a:rPr lang="zh-CN" altLang="en-US" dirty="0">
                <a:latin typeface="微软雅黑 Light" panose="020B0502040204020203" pitchFamily="34" charset="-122"/>
                <a:ea typeface="微软雅黑 Light" panose="020B0502040204020203" pitchFamily="34" charset="-122"/>
              </a:rPr>
              <a:t>和</a:t>
            </a:r>
            <a:r>
              <a:rPr lang="en-US" altLang="zh-CN" dirty="0" err="1">
                <a:latin typeface="微软雅黑 Light" panose="020B0502040204020203" pitchFamily="34" charset="-122"/>
                <a:ea typeface="微软雅黑 Light" panose="020B0502040204020203" pitchFamily="34" charset="-122"/>
              </a:rPr>
              <a:t>jsonp</a:t>
            </a:r>
            <a:r>
              <a:rPr lang="zh-CN" altLang="en-US" dirty="0">
                <a:latin typeface="微软雅黑 Light" panose="020B0502040204020203" pitchFamily="34" charset="-122"/>
                <a:ea typeface="微软雅黑 Light" panose="020B0502040204020203" pitchFamily="34" charset="-122"/>
              </a:rPr>
              <a:t>这两种技术在调用方式上“看起来”很像，目的也一样，都是请求一个</a:t>
            </a:r>
            <a:r>
              <a:rPr lang="en-US" altLang="zh-CN" dirty="0" err="1">
                <a:latin typeface="微软雅黑 Light" panose="020B0502040204020203" pitchFamily="34" charset="-122"/>
                <a:ea typeface="微软雅黑 Light" panose="020B0502040204020203" pitchFamily="34" charset="-122"/>
              </a:rPr>
              <a:t>url</a:t>
            </a:r>
            <a:r>
              <a:rPr lang="zh-CN" altLang="en-US" dirty="0">
                <a:latin typeface="微软雅黑 Light" panose="020B0502040204020203" pitchFamily="34" charset="-122"/>
                <a:ea typeface="微软雅黑 Light" panose="020B0502040204020203" pitchFamily="34" charset="-122"/>
              </a:rPr>
              <a:t>，然后把服务器返回的数据进行处理，因此</a:t>
            </a:r>
            <a:r>
              <a:rPr lang="en-US" altLang="zh-CN" dirty="0" err="1">
                <a:latin typeface="微软雅黑 Light" panose="020B0502040204020203" pitchFamily="34" charset="-122"/>
                <a:ea typeface="微软雅黑 Light" panose="020B0502040204020203" pitchFamily="34" charset="-122"/>
              </a:rPr>
              <a:t>jquery</a:t>
            </a:r>
            <a:r>
              <a:rPr lang="zh-CN" altLang="en-US" dirty="0">
                <a:latin typeface="微软雅黑 Light" panose="020B0502040204020203" pitchFamily="34" charset="-122"/>
                <a:ea typeface="微软雅黑 Light" panose="020B0502040204020203" pitchFamily="34" charset="-122"/>
              </a:rPr>
              <a:t>和</a:t>
            </a:r>
            <a:r>
              <a:rPr lang="en-US" altLang="zh-CN" dirty="0" err="1">
                <a:latin typeface="微软雅黑 Light" panose="020B0502040204020203" pitchFamily="34" charset="-122"/>
                <a:ea typeface="微软雅黑 Light" panose="020B0502040204020203" pitchFamily="34" charset="-122"/>
              </a:rPr>
              <a:t>ext</a:t>
            </a:r>
            <a:r>
              <a:rPr lang="zh-CN" altLang="en-US" dirty="0">
                <a:latin typeface="微软雅黑 Light" panose="020B0502040204020203" pitchFamily="34" charset="-122"/>
                <a:ea typeface="微软雅黑 Light" panose="020B0502040204020203" pitchFamily="34" charset="-122"/>
              </a:rPr>
              <a:t>等框架都把</a:t>
            </a:r>
            <a:r>
              <a:rPr lang="en-US" altLang="zh-CN" dirty="0" err="1">
                <a:latin typeface="微软雅黑 Light" panose="020B0502040204020203" pitchFamily="34" charset="-122"/>
                <a:ea typeface="微软雅黑 Light" panose="020B0502040204020203" pitchFamily="34" charset="-122"/>
              </a:rPr>
              <a:t>jsonp</a:t>
            </a:r>
            <a:r>
              <a:rPr lang="zh-CN" altLang="en-US" dirty="0">
                <a:latin typeface="微软雅黑 Light" panose="020B0502040204020203" pitchFamily="34" charset="-122"/>
                <a:ea typeface="微软雅黑 Light" panose="020B0502040204020203" pitchFamily="34" charset="-122"/>
              </a:rPr>
              <a:t>作为</a:t>
            </a:r>
            <a:r>
              <a:rPr lang="en-US" altLang="zh-CN" dirty="0" err="1">
                <a:latin typeface="微软雅黑 Light" panose="020B0502040204020203" pitchFamily="34" charset="-122"/>
                <a:ea typeface="微软雅黑 Light" panose="020B0502040204020203" pitchFamily="34" charset="-122"/>
              </a:rPr>
              <a:t>ajax</a:t>
            </a:r>
            <a:r>
              <a:rPr lang="zh-CN" altLang="en-US" dirty="0">
                <a:latin typeface="微软雅黑 Light" panose="020B0502040204020203" pitchFamily="34" charset="-122"/>
                <a:ea typeface="微软雅黑 Light" panose="020B0502040204020203" pitchFamily="34" charset="-122"/>
              </a:rPr>
              <a:t>的一种形式进行了</a:t>
            </a:r>
            <a:r>
              <a:rPr lang="zh-CN" altLang="en-US" dirty="0" smtClean="0">
                <a:latin typeface="微软雅黑 Light" panose="020B0502040204020203" pitchFamily="34" charset="-122"/>
                <a:ea typeface="微软雅黑 Light" panose="020B0502040204020203" pitchFamily="34" charset="-122"/>
              </a:rPr>
              <a:t>封装。</a:t>
            </a:r>
            <a:endParaRPr lang="en-US" altLang="zh-CN" dirty="0" smtClean="0">
              <a:latin typeface="微软雅黑 Light" panose="020B0502040204020203" pitchFamily="34" charset="-122"/>
              <a:ea typeface="微软雅黑 Light" panose="020B0502040204020203" pitchFamily="34" charset="-122"/>
            </a:endParaRPr>
          </a:p>
          <a:p>
            <a:r>
              <a:rPr lang="zh-CN" altLang="en-US" dirty="0">
                <a:latin typeface="微软雅黑 Light" panose="020B0502040204020203" pitchFamily="34" charset="-122"/>
                <a:ea typeface="微软雅黑 Light" panose="020B0502040204020203" pitchFamily="34" charset="-122"/>
              </a:rPr>
              <a:t>但</a:t>
            </a:r>
            <a:r>
              <a:rPr lang="en-US" altLang="zh-CN" dirty="0" err="1">
                <a:latin typeface="微软雅黑 Light" panose="020B0502040204020203" pitchFamily="34" charset="-122"/>
                <a:ea typeface="微软雅黑 Light" panose="020B0502040204020203" pitchFamily="34" charset="-122"/>
              </a:rPr>
              <a:t>ajax</a:t>
            </a:r>
            <a:r>
              <a:rPr lang="zh-CN" altLang="en-US" dirty="0">
                <a:latin typeface="微软雅黑 Light" panose="020B0502040204020203" pitchFamily="34" charset="-122"/>
                <a:ea typeface="微软雅黑 Light" panose="020B0502040204020203" pitchFamily="34" charset="-122"/>
              </a:rPr>
              <a:t>和</a:t>
            </a:r>
            <a:r>
              <a:rPr lang="en-US" altLang="zh-CN" dirty="0" err="1">
                <a:latin typeface="微软雅黑 Light" panose="020B0502040204020203" pitchFamily="34" charset="-122"/>
                <a:ea typeface="微软雅黑 Light" panose="020B0502040204020203" pitchFamily="34" charset="-122"/>
              </a:rPr>
              <a:t>jsonp</a:t>
            </a:r>
            <a:r>
              <a:rPr lang="zh-CN" altLang="en-US" dirty="0">
                <a:latin typeface="微软雅黑 Light" panose="020B0502040204020203" pitchFamily="34" charset="-122"/>
                <a:ea typeface="微软雅黑 Light" panose="020B0502040204020203" pitchFamily="34" charset="-122"/>
              </a:rPr>
              <a:t>其实本质上是不同的东西。</a:t>
            </a:r>
            <a:r>
              <a:rPr lang="en-US" altLang="zh-CN" dirty="0" err="1">
                <a:latin typeface="微软雅黑 Light" panose="020B0502040204020203" pitchFamily="34" charset="-122"/>
                <a:ea typeface="微软雅黑 Light" panose="020B0502040204020203" pitchFamily="34" charset="-122"/>
              </a:rPr>
              <a:t>ajax</a:t>
            </a:r>
            <a:r>
              <a:rPr lang="zh-CN" altLang="en-US" dirty="0">
                <a:latin typeface="微软雅黑 Light" panose="020B0502040204020203" pitchFamily="34" charset="-122"/>
                <a:ea typeface="微软雅黑 Light" panose="020B0502040204020203" pitchFamily="34" charset="-122"/>
              </a:rPr>
              <a:t>的核心是通过</a:t>
            </a:r>
            <a:r>
              <a:rPr lang="en-US" altLang="zh-CN" dirty="0" err="1">
                <a:latin typeface="微软雅黑 Light" panose="020B0502040204020203" pitchFamily="34" charset="-122"/>
                <a:ea typeface="微软雅黑 Light" panose="020B0502040204020203" pitchFamily="34" charset="-122"/>
              </a:rPr>
              <a:t>XmlHttpRequest</a:t>
            </a:r>
            <a:r>
              <a:rPr lang="zh-CN" altLang="en-US" dirty="0">
                <a:latin typeface="微软雅黑 Light" panose="020B0502040204020203" pitchFamily="34" charset="-122"/>
                <a:ea typeface="微软雅黑 Light" panose="020B0502040204020203" pitchFamily="34" charset="-122"/>
              </a:rPr>
              <a:t>获取非本页内容，而</a:t>
            </a:r>
            <a:r>
              <a:rPr lang="en-US" altLang="zh-CN" dirty="0" err="1">
                <a:latin typeface="微软雅黑 Light" panose="020B0502040204020203" pitchFamily="34" charset="-122"/>
                <a:ea typeface="微软雅黑 Light" panose="020B0502040204020203" pitchFamily="34" charset="-122"/>
              </a:rPr>
              <a:t>jsonp</a:t>
            </a:r>
            <a:r>
              <a:rPr lang="zh-CN" altLang="en-US" dirty="0">
                <a:latin typeface="微软雅黑 Light" panose="020B0502040204020203" pitchFamily="34" charset="-122"/>
                <a:ea typeface="微软雅黑 Light" panose="020B0502040204020203" pitchFamily="34" charset="-122"/>
              </a:rPr>
              <a:t>的核心则是动态添加</a:t>
            </a:r>
            <a:r>
              <a:rPr lang="en-US" altLang="zh-CN" dirty="0">
                <a:latin typeface="微软雅黑 Light" panose="020B0502040204020203" pitchFamily="34" charset="-122"/>
                <a:ea typeface="微软雅黑 Light" panose="020B0502040204020203" pitchFamily="34" charset="-122"/>
              </a:rPr>
              <a:t>&lt;script&gt;</a:t>
            </a:r>
            <a:r>
              <a:rPr lang="zh-CN" altLang="en-US" dirty="0">
                <a:latin typeface="微软雅黑 Light" panose="020B0502040204020203" pitchFamily="34" charset="-122"/>
                <a:ea typeface="微软雅黑 Light" panose="020B0502040204020203" pitchFamily="34" charset="-122"/>
              </a:rPr>
              <a:t>标签来调用服务器提供的</a:t>
            </a:r>
            <a:r>
              <a:rPr lang="en-US" altLang="zh-CN" dirty="0" err="1">
                <a:latin typeface="微软雅黑 Light" panose="020B0502040204020203" pitchFamily="34" charset="-122"/>
                <a:ea typeface="微软雅黑 Light" panose="020B0502040204020203" pitchFamily="34" charset="-122"/>
              </a:rPr>
              <a:t>js</a:t>
            </a:r>
            <a:r>
              <a:rPr lang="zh-CN" altLang="en-US" dirty="0">
                <a:latin typeface="微软雅黑 Light" panose="020B0502040204020203" pitchFamily="34" charset="-122"/>
                <a:ea typeface="微软雅黑 Light" panose="020B0502040204020203" pitchFamily="34" charset="-122"/>
              </a:rPr>
              <a:t>脚本。</a:t>
            </a:r>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17</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568438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7FBC5C-99E3-455F-B584-6EADE1693D9E}" type="slidenum">
              <a:rPr lang="zh-CN" altLang="en-US" smtClean="0"/>
              <a:pPr/>
              <a:t>18</a:t>
            </a:fld>
            <a:endParaRPr lang="en-US" altLang="zh-CN"/>
          </a:p>
        </p:txBody>
      </p:sp>
      <p:sp>
        <p:nvSpPr>
          <p:cNvPr id="14" name="标题 13"/>
          <p:cNvSpPr>
            <a:spLocks noGrp="1"/>
          </p:cNvSpPr>
          <p:nvPr>
            <p:ph type="title" idx="4294967295"/>
          </p:nvPr>
        </p:nvSpPr>
        <p:spPr>
          <a:xfrm>
            <a:off x="5436096" y="3145532"/>
            <a:ext cx="2232248" cy="473075"/>
          </a:xfrm>
        </p:spPr>
        <p:txBody>
          <a:bodyPr/>
          <a:lstStyle/>
          <a:p>
            <a:pPr algn="r"/>
            <a:r>
              <a:rPr lang="en-US" altLang="zh-CN" sz="1800" dirty="0" smtClean="0">
                <a:solidFill>
                  <a:schemeClr val="tx1"/>
                </a:solidFill>
                <a:latin typeface="Kozuka Gothic Pr6N EL" panose="020B0200000000000000" pitchFamily="34" charset="-128"/>
                <a:ea typeface="Kozuka Gothic Pr6N EL" panose="020B0200000000000000" pitchFamily="34" charset="-128"/>
              </a:rPr>
              <a:t>Thanks</a:t>
            </a:r>
            <a:r>
              <a:rPr lang="en-US" altLang="zh-CN" sz="1800" dirty="0">
                <a:solidFill>
                  <a:schemeClr val="tx1"/>
                </a:solidFill>
                <a:latin typeface="Kozuka Gothic Pr6N EL" panose="020B0200000000000000" pitchFamily="34" charset="-128"/>
                <a:ea typeface="Kozuka Gothic Pr6N EL" panose="020B0200000000000000" pitchFamily="34" charset="-128"/>
              </a:rPr>
              <a:t>.</a:t>
            </a:r>
            <a:endParaRPr lang="zh-CN" altLang="en-US" sz="1800" dirty="0">
              <a:solidFill>
                <a:schemeClr val="tx1"/>
              </a:solidFill>
              <a:latin typeface="Kozuka Gothic Pr6N EL" panose="020B0200000000000000" pitchFamily="34" charset="-128"/>
              <a:ea typeface="Kozuka Gothic Pr6N EL" panose="020B0200000000000000" pitchFamily="34" charset="-128"/>
            </a:endParaRPr>
          </a:p>
        </p:txBody>
      </p:sp>
    </p:spTree>
    <p:extLst>
      <p:ext uri="{BB962C8B-B14F-4D97-AF65-F5344CB8AC3E}">
        <p14:creationId xmlns:p14="http://schemas.microsoft.com/office/powerpoint/2010/main" val="2556192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zh-CN" altLang="en-US" dirty="0" smtClean="0">
                <a:latin typeface="微软雅黑" panose="020B0503020204020204" pitchFamily="34" charset="-122"/>
                <a:ea typeface="微软雅黑" panose="020B0503020204020204" pitchFamily="34" charset="-122"/>
              </a:rPr>
              <a:t>本讲主要内容</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zh-CN" altLang="en-US" sz="2000" dirty="0" smtClean="0">
                <a:latin typeface="微软雅黑 Light" panose="020B0502040204020203" pitchFamily="34" charset="-122"/>
                <a:ea typeface="微软雅黑 Light" panose="020B0502040204020203" pitchFamily="34" charset="-122"/>
              </a:rPr>
              <a:t>接口</a:t>
            </a:r>
            <a:endParaRPr lang="en-US" altLang="zh-CN" sz="2000" dirty="0" smtClean="0">
              <a:latin typeface="微软雅黑 Light" panose="020B0502040204020203" pitchFamily="34" charset="-122"/>
              <a:ea typeface="微软雅黑 Light" panose="020B0502040204020203" pitchFamily="34" charset="-122"/>
            </a:endParaRPr>
          </a:p>
          <a:p>
            <a:r>
              <a:rPr lang="zh-CN" altLang="en-US" sz="2000" dirty="0">
                <a:latin typeface="微软雅黑 Light" panose="020B0502040204020203" pitchFamily="34" charset="-122"/>
                <a:ea typeface="微软雅黑 Light" panose="020B0502040204020203" pitchFamily="34" charset="-122"/>
              </a:rPr>
              <a:t>本</a:t>
            </a:r>
            <a:r>
              <a:rPr lang="zh-CN" altLang="en-US" sz="2000" dirty="0" smtClean="0">
                <a:latin typeface="微软雅黑 Light" panose="020B0502040204020203" pitchFamily="34" charset="-122"/>
                <a:ea typeface="微软雅黑 Light" panose="020B0502040204020203" pitchFamily="34" charset="-122"/>
              </a:rPr>
              <a:t>课程数据交互接口</a:t>
            </a:r>
            <a:endParaRPr lang="en-US" altLang="zh-CN" sz="2000" dirty="0" smtClean="0">
              <a:latin typeface="微软雅黑 Light" panose="020B0502040204020203" pitchFamily="34" charset="-122"/>
              <a:ea typeface="微软雅黑 Light" panose="020B0502040204020203" pitchFamily="34" charset="-122"/>
            </a:endParaRPr>
          </a:p>
          <a:p>
            <a:r>
              <a:rPr lang="en-US" altLang="zh-CN" sz="2000" dirty="0" smtClean="0">
                <a:latin typeface="微软雅黑 Light" panose="020B0502040204020203" pitchFamily="34" charset="-122"/>
                <a:ea typeface="微软雅黑 Light" panose="020B0502040204020203" pitchFamily="34" charset="-122"/>
              </a:rPr>
              <a:t>AJAX</a:t>
            </a:r>
          </a:p>
          <a:p>
            <a:r>
              <a:rPr lang="en-US" altLang="zh-CN" sz="2000" dirty="0" smtClean="0">
                <a:latin typeface="微软雅黑 Light" panose="020B0502040204020203" pitchFamily="34" charset="-122"/>
                <a:ea typeface="微软雅黑 Light" panose="020B0502040204020203" pitchFamily="34" charset="-122"/>
              </a:rPr>
              <a:t>JSON</a:t>
            </a:r>
          </a:p>
          <a:p>
            <a:r>
              <a:rPr lang="en-US" altLang="zh-CN" sz="2000" dirty="0" smtClean="0">
                <a:latin typeface="微软雅黑 Light" panose="020B0502040204020203" pitchFamily="34" charset="-122"/>
                <a:ea typeface="微软雅黑 Light" panose="020B0502040204020203" pitchFamily="34" charset="-122"/>
              </a:rPr>
              <a:t>JSONP</a:t>
            </a: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2</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接口</a:t>
            </a:r>
          </a:p>
        </p:txBody>
      </p:sp>
      <p:sp>
        <p:nvSpPr>
          <p:cNvPr id="18435" name="Rectangle 3"/>
          <p:cNvSpPr>
            <a:spLocks noGrp="1" noChangeArrowheads="1"/>
          </p:cNvSpPr>
          <p:nvPr>
            <p:ph sz="half" idx="1"/>
          </p:nvPr>
        </p:nvSpPr>
        <p:spPr>
          <a:xfrm>
            <a:off x="457200" y="1333501"/>
            <a:ext cx="8075240" cy="3775604"/>
          </a:xfrm>
        </p:spPr>
        <p:txBody>
          <a:bodyPr/>
          <a:lstStyle/>
          <a:p>
            <a:r>
              <a:rPr lang="en-US" altLang="zh-CN" sz="2000" dirty="0">
                <a:latin typeface="微软雅黑 Light" panose="020B0502040204020203" pitchFamily="34" charset="-122"/>
                <a:ea typeface="微软雅黑 Light" panose="020B0502040204020203" pitchFamily="34" charset="-122"/>
              </a:rPr>
              <a:t>API</a:t>
            </a:r>
            <a:r>
              <a:rPr lang="zh-CN" altLang="en-US" sz="2000" dirty="0">
                <a:latin typeface="微软雅黑 Light" panose="020B0502040204020203" pitchFamily="34" charset="-122"/>
                <a:ea typeface="微软雅黑 Light" panose="020B0502040204020203" pitchFamily="34" charset="-122"/>
              </a:rPr>
              <a:t>（</a:t>
            </a:r>
            <a:r>
              <a:rPr lang="en-US" altLang="zh-CN" sz="2000" dirty="0">
                <a:latin typeface="微软雅黑 Light" panose="020B0502040204020203" pitchFamily="34" charset="-122"/>
                <a:ea typeface="微软雅黑 Light" panose="020B0502040204020203" pitchFamily="34" charset="-122"/>
              </a:rPr>
              <a:t>Application Programming Interface,</a:t>
            </a:r>
            <a:r>
              <a:rPr lang="zh-CN" altLang="en-US" sz="2000" dirty="0">
                <a:latin typeface="微软雅黑 Light" panose="020B0502040204020203" pitchFamily="34" charset="-122"/>
                <a:ea typeface="微软雅黑 Light" panose="020B0502040204020203" pitchFamily="34" charset="-122"/>
              </a:rPr>
              <a:t>应用程序编程接口）是一些预先定义的函数，目的是提供应用程序与开发人员基于某软件或硬件得以访问一组例程的能力，而又无需访问源码，或理解内部工作机制的细节</a:t>
            </a:r>
            <a:r>
              <a:rPr lang="zh-CN" altLang="en-US" sz="2000" dirty="0" smtClean="0">
                <a:latin typeface="微软雅黑 Light" panose="020B0502040204020203" pitchFamily="34" charset="-122"/>
                <a:ea typeface="微软雅黑 Light" panose="020B0502040204020203" pitchFamily="34" charset="-122"/>
              </a:rPr>
              <a:t>。</a:t>
            </a:r>
            <a:endParaRPr lang="en-US" altLang="zh-CN" sz="2000" dirty="0" smtClean="0">
              <a:latin typeface="微软雅黑 Light" panose="020B0502040204020203" pitchFamily="34" charset="-122"/>
              <a:ea typeface="微软雅黑 Light" panose="020B0502040204020203" pitchFamily="34" charset="-122"/>
            </a:endParaRPr>
          </a:p>
          <a:p>
            <a:pPr marL="405217" lvl="1" indent="0">
              <a:buNone/>
            </a:pPr>
            <a:r>
              <a:rPr lang="en-US" altLang="zh-CN" sz="1800" dirty="0" smtClean="0">
                <a:latin typeface="微软雅黑 Light" panose="020B0502040204020203" pitchFamily="34" charset="-122"/>
                <a:ea typeface="微软雅黑 Light" panose="020B0502040204020203" pitchFamily="34" charset="-122"/>
              </a:rPr>
              <a:t>							</a:t>
            </a:r>
          </a:p>
          <a:p>
            <a:pPr marL="405217" lvl="1" indent="0">
              <a:buNone/>
            </a:pPr>
            <a:r>
              <a:rPr lang="en-US" altLang="zh-CN" sz="1800" dirty="0">
                <a:latin typeface="微软雅黑 Light" panose="020B0502040204020203" pitchFamily="34" charset="-122"/>
                <a:ea typeface="微软雅黑 Light" panose="020B0502040204020203" pitchFamily="34" charset="-122"/>
              </a:rPr>
              <a:t>	</a:t>
            </a:r>
            <a:r>
              <a:rPr lang="en-US" altLang="zh-CN" sz="1800" dirty="0" smtClean="0">
                <a:latin typeface="微软雅黑 Light" panose="020B0502040204020203" pitchFamily="34" charset="-122"/>
                <a:ea typeface="微软雅黑 Light" panose="020B0502040204020203" pitchFamily="34" charset="-122"/>
              </a:rPr>
              <a:t>						——</a:t>
            </a:r>
            <a:r>
              <a:rPr lang="zh-CN" altLang="en-US" sz="1800" dirty="0" smtClean="0">
                <a:latin typeface="微软雅黑 Light" panose="020B0502040204020203" pitchFamily="34" charset="-122"/>
                <a:ea typeface="微软雅黑 Light" panose="020B0502040204020203" pitchFamily="34" charset="-122"/>
              </a:rPr>
              <a:t>百度百科</a:t>
            </a:r>
            <a:endParaRPr lang="en-US" altLang="zh-CN" sz="1800"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3</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35103788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接口</a:t>
            </a:r>
          </a:p>
        </p:txBody>
      </p:sp>
      <p:sp>
        <p:nvSpPr>
          <p:cNvPr id="18435" name="Rectangle 3"/>
          <p:cNvSpPr>
            <a:spLocks noGrp="1" noChangeArrowheads="1"/>
          </p:cNvSpPr>
          <p:nvPr>
            <p:ph sz="half" idx="1"/>
          </p:nvPr>
        </p:nvSpPr>
        <p:spPr>
          <a:xfrm>
            <a:off x="457200" y="1333501"/>
            <a:ext cx="8075240" cy="3775604"/>
          </a:xfrm>
        </p:spPr>
        <p:txBody>
          <a:bodyPr/>
          <a:lstStyle/>
          <a:p>
            <a:r>
              <a:rPr lang="zh-CN" altLang="en-US" dirty="0">
                <a:latin typeface="微软雅黑 Light" panose="020B0502040204020203" pitchFamily="34" charset="-122"/>
                <a:ea typeface="微软雅黑 Light" panose="020B0502040204020203" pitchFamily="34" charset="-122"/>
              </a:rPr>
              <a:t>阿</a:t>
            </a:r>
            <a:r>
              <a:rPr lang="zh-CN" altLang="en-US" dirty="0" smtClean="0">
                <a:latin typeface="微软雅黑 Light" panose="020B0502040204020203" pitchFamily="34" charset="-122"/>
                <a:ea typeface="微软雅黑 Light" panose="020B0502040204020203" pitchFamily="34" charset="-122"/>
              </a:rPr>
              <a:t>里云接口市场</a:t>
            </a:r>
            <a:endParaRPr lang="en-US" altLang="zh-CN" dirty="0" smtClean="0">
              <a:latin typeface="微软雅黑 Light" panose="020B0502040204020203" pitchFamily="34" charset="-122"/>
              <a:ea typeface="微软雅黑 Light" panose="020B0502040204020203" pitchFamily="34" charset="-122"/>
            </a:endParaRPr>
          </a:p>
          <a:p>
            <a:pPr lvl="1"/>
            <a:r>
              <a:rPr lang="en-US" altLang="zh-CN" dirty="0" smtClean="0">
                <a:latin typeface="微软雅黑 Light" panose="020B0502040204020203" pitchFamily="34" charset="-122"/>
                <a:ea typeface="微软雅黑 Light" panose="020B0502040204020203" pitchFamily="34" charset="-122"/>
              </a:rPr>
              <a:t>https</a:t>
            </a:r>
            <a:r>
              <a:rPr lang="en-US" altLang="zh-CN" dirty="0">
                <a:latin typeface="微软雅黑 Light" panose="020B0502040204020203" pitchFamily="34" charset="-122"/>
                <a:ea typeface="微软雅黑 Light" panose="020B0502040204020203" pitchFamily="34" charset="-122"/>
              </a:rPr>
              <a:t>://</a:t>
            </a:r>
            <a:r>
              <a:rPr lang="en-US" altLang="zh-CN" dirty="0" smtClean="0">
                <a:latin typeface="微软雅黑 Light" panose="020B0502040204020203" pitchFamily="34" charset="-122"/>
                <a:ea typeface="微软雅黑 Light" panose="020B0502040204020203" pitchFamily="34" charset="-122"/>
              </a:rPr>
              <a:t>market.aliyun.com/1111Promotion?utm_medium=text&amp;utm_source=baidu&amp;utm_campaign=sjsc&amp;utm_content=se_369616</a:t>
            </a:r>
          </a:p>
          <a:p>
            <a:r>
              <a:rPr lang="zh-CN" altLang="en-US" dirty="0">
                <a:latin typeface="微软雅黑 Light" panose="020B0502040204020203" pitchFamily="34" charset="-122"/>
                <a:ea typeface="微软雅黑 Light" panose="020B0502040204020203" pitchFamily="34" charset="-122"/>
              </a:rPr>
              <a:t>微</a:t>
            </a:r>
            <a:r>
              <a:rPr lang="zh-CN" altLang="en-US" dirty="0" smtClean="0">
                <a:latin typeface="微软雅黑 Light" panose="020B0502040204020203" pitchFamily="34" charset="-122"/>
                <a:ea typeface="微软雅黑 Light" panose="020B0502040204020203" pitchFamily="34" charset="-122"/>
              </a:rPr>
              <a:t>信公众平台</a:t>
            </a:r>
            <a:endParaRPr lang="en-US" altLang="zh-CN" dirty="0" smtClean="0">
              <a:latin typeface="微软雅黑 Light" panose="020B0502040204020203" pitchFamily="34" charset="-122"/>
              <a:ea typeface="微软雅黑 Light" panose="020B0502040204020203" pitchFamily="34" charset="-122"/>
            </a:endParaRPr>
          </a:p>
          <a:p>
            <a:pPr lvl="1"/>
            <a:r>
              <a:rPr lang="en-US" altLang="zh-CN" dirty="0">
                <a:latin typeface="微软雅黑 Light" panose="020B0502040204020203" pitchFamily="34" charset="-122"/>
                <a:ea typeface="微软雅黑 Light" panose="020B0502040204020203" pitchFamily="34" charset="-122"/>
              </a:rPr>
              <a:t>https://mp.weixin.qq.com/</a:t>
            </a:r>
          </a:p>
          <a:p>
            <a:r>
              <a:rPr lang="zh-CN" altLang="en-US" dirty="0" smtClean="0">
                <a:latin typeface="微软雅黑 Light" panose="020B0502040204020203" pitchFamily="34" charset="-122"/>
                <a:ea typeface="微软雅黑 Light" panose="020B0502040204020203" pitchFamily="34" charset="-122"/>
              </a:rPr>
              <a:t>微博开放平台</a:t>
            </a:r>
            <a:endParaRPr lang="en-US" altLang="zh-CN" dirty="0" smtClean="0">
              <a:latin typeface="微软雅黑 Light" panose="020B0502040204020203" pitchFamily="34" charset="-122"/>
              <a:ea typeface="微软雅黑 Light" panose="020B0502040204020203" pitchFamily="34" charset="-122"/>
            </a:endParaRPr>
          </a:p>
          <a:p>
            <a:pPr lvl="1"/>
            <a:r>
              <a:rPr lang="en-US" altLang="zh-CN" dirty="0">
                <a:latin typeface="微软雅黑 Light" panose="020B0502040204020203" pitchFamily="34" charset="-122"/>
                <a:ea typeface="微软雅黑 Light" panose="020B0502040204020203" pitchFamily="34" charset="-122"/>
              </a:rPr>
              <a:t>http://open.weibo.com/?sudaref=www.baidu.com&amp;display=0&amp;retcode=6102</a:t>
            </a:r>
            <a:endParaRPr lang="en-US" altLang="zh-CN" dirty="0" smtClean="0">
              <a:latin typeface="微软雅黑 Light" panose="020B0502040204020203" pitchFamily="34" charset="-122"/>
              <a:ea typeface="微软雅黑 Light" panose="020B0502040204020203" pitchFamily="34" charset="-122"/>
            </a:endParaRPr>
          </a:p>
          <a:p>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4</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1880465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a:latin typeface="微软雅黑" panose="020B0503020204020204" pitchFamily="34" charset="-122"/>
                <a:ea typeface="微软雅黑" panose="020B0503020204020204" pitchFamily="34" charset="-122"/>
              </a:rPr>
              <a:t>2</a:t>
            </a:r>
            <a:r>
              <a:rPr lang="en-US" altLang="zh-CN" dirty="0" smtClean="0">
                <a:latin typeface="微软雅黑" panose="020B0503020204020204" pitchFamily="34" charset="-122"/>
                <a:ea typeface="微软雅黑" panose="020B0503020204020204" pitchFamily="34" charset="-122"/>
              </a:rPr>
              <a:t>.</a:t>
            </a:r>
            <a:r>
              <a:rPr lang="zh-CN" altLang="en-US" dirty="0">
                <a:latin typeface="微软雅黑 Light" panose="020B0502040204020203" pitchFamily="34" charset="-122"/>
                <a:ea typeface="微软雅黑 Light" panose="020B0502040204020203" pitchFamily="34" charset="-122"/>
              </a:rPr>
              <a:t>本课程数据交互</a:t>
            </a:r>
            <a:r>
              <a:rPr lang="zh-CN" altLang="en-US" dirty="0" smtClean="0">
                <a:latin typeface="微软雅黑 Light" panose="020B0502040204020203" pitchFamily="34" charset="-122"/>
                <a:ea typeface="微软雅黑 Light" panose="020B0502040204020203" pitchFamily="34" charset="-122"/>
              </a:rPr>
              <a:t>接口</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sz="2000" dirty="0" smtClean="0">
                <a:latin typeface="微软雅黑 Light" panose="020B0502040204020203" pitchFamily="34" charset="-122"/>
                <a:ea typeface="微软雅黑 Light" panose="020B0502040204020203" pitchFamily="34" charset="-122"/>
              </a:rPr>
              <a:t>API</a:t>
            </a:r>
            <a:r>
              <a:rPr lang="zh-CN" altLang="en-US" sz="2000" dirty="0" smtClean="0">
                <a:latin typeface="微软雅黑 Light" panose="020B0502040204020203" pitchFamily="34" charset="-122"/>
                <a:ea typeface="微软雅黑 Light" panose="020B0502040204020203" pitchFamily="34" charset="-122"/>
              </a:rPr>
              <a:t>文档</a:t>
            </a:r>
            <a:endParaRPr lang="en-US" altLang="zh-CN" sz="2000"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5</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2" name="图片 1"/>
          <p:cNvPicPr>
            <a:picLocks noChangeAspect="1"/>
          </p:cNvPicPr>
          <p:nvPr/>
        </p:nvPicPr>
        <p:blipFill rotWithShape="1">
          <a:blip r:embed="rId2"/>
          <a:srcRect r="19464"/>
          <a:stretch/>
        </p:blipFill>
        <p:spPr>
          <a:xfrm>
            <a:off x="3635896" y="1616898"/>
            <a:ext cx="5472608" cy="3457143"/>
          </a:xfrm>
          <a:prstGeom prst="rect">
            <a:avLst/>
          </a:prstGeom>
        </p:spPr>
      </p:pic>
    </p:spTree>
    <p:extLst>
      <p:ext uri="{BB962C8B-B14F-4D97-AF65-F5344CB8AC3E}">
        <p14:creationId xmlns:p14="http://schemas.microsoft.com/office/powerpoint/2010/main" val="1422548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a:latin typeface="微软雅黑" panose="020B0503020204020204" pitchFamily="34" charset="-122"/>
                <a:ea typeface="微软雅黑" panose="020B0503020204020204" pitchFamily="34" charset="-122"/>
              </a:rPr>
              <a:t>2</a:t>
            </a:r>
            <a:r>
              <a:rPr lang="en-US" altLang="zh-CN" dirty="0" smtClean="0">
                <a:latin typeface="微软雅黑" panose="020B0503020204020204" pitchFamily="34" charset="-122"/>
                <a:ea typeface="微软雅黑" panose="020B0503020204020204" pitchFamily="34" charset="-122"/>
              </a:rPr>
              <a:t>.</a:t>
            </a:r>
            <a:r>
              <a:rPr lang="zh-CN" altLang="en-US" dirty="0">
                <a:latin typeface="微软雅黑 Light" panose="020B0502040204020203" pitchFamily="34" charset="-122"/>
                <a:ea typeface="微软雅黑 Light" panose="020B0502040204020203" pitchFamily="34" charset="-122"/>
              </a:rPr>
              <a:t>本课程数据交互</a:t>
            </a:r>
            <a:r>
              <a:rPr lang="zh-CN" altLang="en-US" dirty="0" smtClean="0">
                <a:latin typeface="微软雅黑 Light" panose="020B0502040204020203" pitchFamily="34" charset="-122"/>
                <a:ea typeface="微软雅黑 Light" panose="020B0502040204020203" pitchFamily="34" charset="-122"/>
              </a:rPr>
              <a:t>接口</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zh-CN" altLang="en-US" dirty="0" smtClean="0">
                <a:latin typeface="微软雅黑 Light" panose="020B0502040204020203" pitchFamily="34" charset="-122"/>
                <a:ea typeface="微软雅黑 Light" panose="020B0502040204020203" pitchFamily="34" charset="-122"/>
              </a:rPr>
              <a:t>身份校验</a:t>
            </a:r>
            <a:endParaRPr lang="en-US" altLang="zh-CN" dirty="0" smtClean="0">
              <a:latin typeface="微软雅黑 Light" panose="020B0502040204020203" pitchFamily="34" charset="-122"/>
              <a:ea typeface="微软雅黑 Light" panose="020B0502040204020203" pitchFamily="34" charset="-122"/>
            </a:endParaRPr>
          </a:p>
          <a:p>
            <a:pPr lvl="1"/>
            <a:r>
              <a:rPr lang="en-US" altLang="zh-CN" dirty="0" smtClean="0">
                <a:latin typeface="微软雅黑 Light" panose="020B0502040204020203" pitchFamily="34" charset="-122"/>
                <a:ea typeface="微软雅黑 Light" panose="020B0502040204020203" pitchFamily="34" charset="-122"/>
              </a:rPr>
              <a:t>Token</a:t>
            </a:r>
            <a:r>
              <a:rPr lang="zh-CN" altLang="en-US" dirty="0" smtClean="0">
                <a:latin typeface="微软雅黑 Light" panose="020B0502040204020203" pitchFamily="34" charset="-122"/>
                <a:ea typeface="微软雅黑 Light" panose="020B0502040204020203" pitchFamily="34" charset="-122"/>
              </a:rPr>
              <a:t>，每个接口调用时，均需传递</a:t>
            </a:r>
            <a:r>
              <a:rPr lang="en-US" altLang="zh-CN" dirty="0" smtClean="0">
                <a:latin typeface="微软雅黑 Light" panose="020B0502040204020203" pitchFamily="34" charset="-122"/>
                <a:ea typeface="微软雅黑 Light" panose="020B0502040204020203" pitchFamily="34" charset="-122"/>
              </a:rPr>
              <a:t>Token</a:t>
            </a:r>
            <a:r>
              <a:rPr lang="zh-CN" altLang="en-US" dirty="0" smtClean="0">
                <a:latin typeface="微软雅黑 Light" panose="020B0502040204020203" pitchFamily="34" charset="-122"/>
                <a:ea typeface="微软雅黑 Light" panose="020B0502040204020203" pitchFamily="34" charset="-122"/>
              </a:rPr>
              <a:t>参数。</a:t>
            </a:r>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6</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5" name="图片 4"/>
          <p:cNvPicPr>
            <a:picLocks noChangeAspect="1"/>
          </p:cNvPicPr>
          <p:nvPr/>
        </p:nvPicPr>
        <p:blipFill>
          <a:blip r:embed="rId2"/>
          <a:stretch>
            <a:fillRect/>
          </a:stretch>
        </p:blipFill>
        <p:spPr>
          <a:xfrm>
            <a:off x="2439662" y="2157185"/>
            <a:ext cx="4110316" cy="3104056"/>
          </a:xfrm>
          <a:prstGeom prst="rect">
            <a:avLst/>
          </a:prstGeom>
        </p:spPr>
      </p:pic>
    </p:spTree>
    <p:extLst>
      <p:ext uri="{BB962C8B-B14F-4D97-AF65-F5344CB8AC3E}">
        <p14:creationId xmlns:p14="http://schemas.microsoft.com/office/powerpoint/2010/main" val="35726509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3.AJAX</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zh-CN" altLang="en-US" dirty="0" smtClean="0">
                <a:latin typeface="微软雅黑 Light" panose="020B0502040204020203" pitchFamily="34" charset="-122"/>
                <a:ea typeface="微软雅黑 Light" panose="020B0502040204020203" pitchFamily="34" charset="-122"/>
              </a:rPr>
              <a:t>什么是</a:t>
            </a:r>
            <a:r>
              <a:rPr lang="en-US" altLang="zh-CN" dirty="0" smtClean="0">
                <a:latin typeface="微软雅黑 Light" panose="020B0502040204020203" pitchFamily="34" charset="-122"/>
                <a:ea typeface="微软雅黑 Light" panose="020B0502040204020203" pitchFamily="34" charset="-122"/>
              </a:rPr>
              <a:t>AJAX</a:t>
            </a:r>
            <a:r>
              <a:rPr lang="zh-CN" altLang="en-US" dirty="0" smtClean="0">
                <a:latin typeface="微软雅黑 Light" panose="020B0502040204020203" pitchFamily="34" charset="-122"/>
                <a:ea typeface="微软雅黑 Light" panose="020B0502040204020203" pitchFamily="34" charset="-122"/>
              </a:rPr>
              <a:t>？</a:t>
            </a:r>
            <a:endParaRPr lang="en-US" altLang="zh-CN" dirty="0" smtClean="0">
              <a:latin typeface="微软雅黑 Light" panose="020B0502040204020203" pitchFamily="34" charset="-122"/>
              <a:ea typeface="微软雅黑 Light" panose="020B0502040204020203" pitchFamily="34" charset="-122"/>
            </a:endParaRPr>
          </a:p>
          <a:p>
            <a:pPr lvl="1"/>
            <a:r>
              <a:rPr lang="en-US" altLang="zh-CN" dirty="0">
                <a:latin typeface="微软雅黑 Light" panose="020B0502040204020203" pitchFamily="34" charset="-122"/>
                <a:ea typeface="微软雅黑 Light" panose="020B0502040204020203" pitchFamily="34" charset="-122"/>
              </a:rPr>
              <a:t>AJAX </a:t>
            </a:r>
            <a:r>
              <a:rPr lang="zh-CN" altLang="en-US" dirty="0" smtClean="0">
                <a:latin typeface="微软雅黑 Light" panose="020B0502040204020203" pitchFamily="34" charset="-122"/>
                <a:ea typeface="微软雅黑 Light" panose="020B0502040204020203" pitchFamily="34" charset="-122"/>
              </a:rPr>
              <a:t>（</a:t>
            </a:r>
            <a:r>
              <a:rPr lang="en-US" altLang="zh-CN" dirty="0">
                <a:latin typeface="微软雅黑 Light" panose="020B0502040204020203" pitchFamily="34" charset="-122"/>
                <a:ea typeface="微软雅黑 Light" panose="020B0502040204020203" pitchFamily="34" charset="-122"/>
              </a:rPr>
              <a:t>Asynchronous </a:t>
            </a:r>
            <a:r>
              <a:rPr lang="en-US" altLang="zh-CN" dirty="0" err="1">
                <a:latin typeface="微软雅黑 Light" panose="020B0502040204020203" pitchFamily="34" charset="-122"/>
                <a:ea typeface="微软雅黑 Light" panose="020B0502040204020203" pitchFamily="34" charset="-122"/>
              </a:rPr>
              <a:t>Javascript</a:t>
            </a:r>
            <a:r>
              <a:rPr lang="en-US" altLang="zh-CN" dirty="0">
                <a:latin typeface="微软雅黑 Light" panose="020B0502040204020203" pitchFamily="34" charset="-122"/>
                <a:ea typeface="微软雅黑 Light" panose="020B0502040204020203" pitchFamily="34" charset="-122"/>
              </a:rPr>
              <a:t> And XML</a:t>
            </a:r>
            <a:r>
              <a:rPr lang="zh-CN" altLang="en-US" dirty="0" smtClean="0">
                <a:latin typeface="微软雅黑 Light" panose="020B0502040204020203" pitchFamily="34" charset="-122"/>
                <a:ea typeface="微软雅黑 Light" panose="020B0502040204020203" pitchFamily="34" charset="-122"/>
              </a:rPr>
              <a:t>）</a:t>
            </a:r>
            <a:r>
              <a:rPr lang="en-US" altLang="zh-CN" dirty="0" smtClean="0">
                <a:latin typeface="微软雅黑 Light" panose="020B0502040204020203" pitchFamily="34" charset="-122"/>
                <a:ea typeface="微软雅黑 Light" panose="020B0502040204020203" pitchFamily="34" charset="-122"/>
              </a:rPr>
              <a:t>= </a:t>
            </a:r>
            <a:r>
              <a:rPr lang="zh-CN" altLang="en-US" dirty="0">
                <a:latin typeface="微软雅黑 Light" panose="020B0502040204020203" pitchFamily="34" charset="-122"/>
                <a:ea typeface="微软雅黑 Light" panose="020B0502040204020203" pitchFamily="34" charset="-122"/>
              </a:rPr>
              <a:t>异步 </a:t>
            </a:r>
            <a:r>
              <a:rPr lang="en-US" altLang="zh-CN" dirty="0">
                <a:latin typeface="微软雅黑 Light" panose="020B0502040204020203" pitchFamily="34" charset="-122"/>
                <a:ea typeface="微软雅黑 Light" panose="020B0502040204020203" pitchFamily="34" charset="-122"/>
              </a:rPr>
              <a:t>JavaScript </a:t>
            </a:r>
            <a:r>
              <a:rPr lang="zh-CN" altLang="en-US" dirty="0">
                <a:latin typeface="微软雅黑 Light" panose="020B0502040204020203" pitchFamily="34" charset="-122"/>
                <a:ea typeface="微软雅黑 Light" panose="020B0502040204020203" pitchFamily="34" charset="-122"/>
              </a:rPr>
              <a:t>和 </a:t>
            </a:r>
            <a:r>
              <a:rPr lang="en-US" altLang="zh-CN" dirty="0">
                <a:latin typeface="微软雅黑 Light" panose="020B0502040204020203" pitchFamily="34" charset="-122"/>
                <a:ea typeface="微软雅黑 Light" panose="020B0502040204020203" pitchFamily="34" charset="-122"/>
              </a:rPr>
              <a:t>XML</a:t>
            </a:r>
            <a:r>
              <a:rPr lang="zh-CN" altLang="en-US" dirty="0">
                <a:latin typeface="微软雅黑 Light" panose="020B0502040204020203" pitchFamily="34" charset="-122"/>
                <a:ea typeface="微软雅黑 Light" panose="020B0502040204020203" pitchFamily="34" charset="-122"/>
              </a:rPr>
              <a:t>。</a:t>
            </a:r>
          </a:p>
          <a:p>
            <a:pPr lvl="1"/>
            <a:r>
              <a:rPr lang="en-US" altLang="zh-CN" dirty="0">
                <a:latin typeface="微软雅黑 Light" panose="020B0502040204020203" pitchFamily="34" charset="-122"/>
                <a:ea typeface="微软雅黑 Light" panose="020B0502040204020203" pitchFamily="34" charset="-122"/>
              </a:rPr>
              <a:t>AJAX </a:t>
            </a:r>
            <a:r>
              <a:rPr lang="zh-CN" altLang="en-US" dirty="0">
                <a:latin typeface="微软雅黑 Light" panose="020B0502040204020203" pitchFamily="34" charset="-122"/>
                <a:ea typeface="微软雅黑 Light" panose="020B0502040204020203" pitchFamily="34" charset="-122"/>
              </a:rPr>
              <a:t>是一种用于创建快速动态网页的技术。</a:t>
            </a:r>
          </a:p>
          <a:p>
            <a:pPr lvl="1"/>
            <a:r>
              <a:rPr lang="zh-CN" altLang="en-US" dirty="0">
                <a:latin typeface="微软雅黑 Light" panose="020B0502040204020203" pitchFamily="34" charset="-122"/>
                <a:ea typeface="微软雅黑 Light" panose="020B0502040204020203" pitchFamily="34" charset="-122"/>
              </a:rPr>
              <a:t>通过在后台与服务器进行少量数据交换，</a:t>
            </a:r>
            <a:r>
              <a:rPr lang="en-US" altLang="zh-CN" dirty="0">
                <a:latin typeface="微软雅黑 Light" panose="020B0502040204020203" pitchFamily="34" charset="-122"/>
                <a:ea typeface="微软雅黑 Light" panose="020B0502040204020203" pitchFamily="34" charset="-122"/>
              </a:rPr>
              <a:t>AJAX </a:t>
            </a:r>
            <a:r>
              <a:rPr lang="zh-CN" altLang="en-US" dirty="0">
                <a:latin typeface="微软雅黑 Light" panose="020B0502040204020203" pitchFamily="34" charset="-122"/>
                <a:ea typeface="微软雅黑 Light" panose="020B0502040204020203" pitchFamily="34" charset="-122"/>
              </a:rPr>
              <a:t>可以使网页实现异步更新。这意味着可以在不重新加载整个网页的情况下，对网页的某部分进行更新。</a:t>
            </a:r>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7</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3880935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latin typeface="微软雅黑" panose="020B0503020204020204" pitchFamily="34" charset="-122"/>
                <a:ea typeface="微软雅黑" panose="020B0503020204020204" pitchFamily="34" charset="-122"/>
              </a:rPr>
              <a:t>3.AJAX</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8075240" cy="3775604"/>
          </a:xfrm>
        </p:spPr>
        <p:txBody>
          <a:bodyPr/>
          <a:lstStyle/>
          <a:p>
            <a:r>
              <a:rPr lang="en-US" altLang="zh-CN" dirty="0" smtClean="0">
                <a:latin typeface="微软雅黑 Light" panose="020B0502040204020203" pitchFamily="34" charset="-122"/>
                <a:ea typeface="微软雅黑 Light" panose="020B0502040204020203" pitchFamily="34" charset="-122"/>
              </a:rPr>
              <a:t>jQuery</a:t>
            </a:r>
            <a:r>
              <a:rPr lang="zh-CN" altLang="en-US" dirty="0" smtClean="0">
                <a:latin typeface="微软雅黑 Light" panose="020B0502040204020203" pitchFamily="34" charset="-122"/>
                <a:ea typeface="微软雅黑 Light" panose="020B0502040204020203" pitchFamily="34" charset="-122"/>
              </a:rPr>
              <a:t>的</a:t>
            </a:r>
            <a:r>
              <a:rPr lang="en-US" altLang="zh-CN" dirty="0" smtClean="0">
                <a:latin typeface="微软雅黑 Light" panose="020B0502040204020203" pitchFamily="34" charset="-122"/>
                <a:ea typeface="微软雅黑 Light" panose="020B0502040204020203" pitchFamily="34" charset="-122"/>
              </a:rPr>
              <a:t>AJAX</a:t>
            </a:r>
          </a:p>
          <a:p>
            <a:pPr lvl="1"/>
            <a:r>
              <a:rPr lang="en-US" altLang="zh-CN" dirty="0" smtClean="0">
                <a:latin typeface="微软雅黑 Light" panose="020B0502040204020203" pitchFamily="34" charset="-122"/>
                <a:ea typeface="微软雅黑 Light" panose="020B0502040204020203" pitchFamily="34" charset="-122"/>
              </a:rPr>
              <a:t>$.</a:t>
            </a:r>
            <a:r>
              <a:rPr lang="en-US" altLang="zh-CN" dirty="0" err="1" smtClean="0">
                <a:latin typeface="微软雅黑 Light" panose="020B0502040204020203" pitchFamily="34" charset="-122"/>
                <a:ea typeface="微软雅黑 Light" panose="020B0502040204020203" pitchFamily="34" charset="-122"/>
              </a:rPr>
              <a:t>ajax</a:t>
            </a:r>
            <a:endParaRPr lang="en-US" altLang="zh-CN" dirty="0" smtClean="0">
              <a:latin typeface="微软雅黑 Light" panose="020B0502040204020203" pitchFamily="34" charset="-122"/>
              <a:ea typeface="微软雅黑 Light" panose="020B0502040204020203" pitchFamily="34" charset="-122"/>
            </a:endParaRPr>
          </a:p>
          <a:p>
            <a:pPr marL="405217" lvl="1" indent="0">
              <a:buNone/>
            </a:pPr>
            <a:endParaRPr lang="en-US" altLang="zh-CN" dirty="0" smtClean="0">
              <a:latin typeface="微软雅黑 Light" panose="020B0502040204020203" pitchFamily="34" charset="-122"/>
              <a:ea typeface="微软雅黑 Light" panose="020B0502040204020203" pitchFamily="34" charset="-122"/>
            </a:endParaRPr>
          </a:p>
        </p:txBody>
      </p:sp>
      <p:sp>
        <p:nvSpPr>
          <p:cNvPr id="3" name="灯片编号占位符 2"/>
          <p:cNvSpPr>
            <a:spLocks noGrp="1"/>
          </p:cNvSpPr>
          <p:nvPr>
            <p:ph type="sldNum" sz="quarter" idx="12"/>
          </p:nvPr>
        </p:nvSpPr>
        <p:spPr/>
        <p:txBody>
          <a:bodyPr/>
          <a:lstStyle/>
          <a:p>
            <a:fld id="{4CFC9BE4-E471-4970-8F53-124C4E909054}" type="slidenum">
              <a:rPr lang="zh-CN" altLang="en-US" smtClean="0"/>
              <a:pPr/>
              <a:t>8</a:t>
            </a:fld>
            <a:endParaRPr lang="en-US" altLang="zh-CN"/>
          </a:p>
        </p:txBody>
      </p:sp>
      <p:sp>
        <p:nvSpPr>
          <p:cNvPr id="4" name="文本占位符 3"/>
          <p:cNvSpPr>
            <a:spLocks noGrp="1"/>
          </p:cNvSpPr>
          <p:nvPr>
            <p:ph type="body" sz="quarter" idx="13"/>
          </p:nvPr>
        </p:nvSpPr>
        <p:spPr/>
        <p:txBody>
          <a:bodyPr/>
          <a:lstStyle/>
          <a:p>
            <a:endParaRPr lang="zh-CN" altLang="en-US" dirty="0"/>
          </a:p>
        </p:txBody>
      </p:sp>
      <p:pic>
        <p:nvPicPr>
          <p:cNvPr id="7" name="图片 6"/>
          <p:cNvPicPr>
            <a:picLocks noChangeAspect="1"/>
          </p:cNvPicPr>
          <p:nvPr/>
        </p:nvPicPr>
        <p:blipFill>
          <a:blip r:embed="rId2"/>
          <a:stretch>
            <a:fillRect/>
          </a:stretch>
        </p:blipFill>
        <p:spPr>
          <a:xfrm>
            <a:off x="3930784" y="1397493"/>
            <a:ext cx="4638095" cy="3647619"/>
          </a:xfrm>
          <a:prstGeom prst="rect">
            <a:avLst/>
          </a:prstGeom>
        </p:spPr>
      </p:pic>
    </p:spTree>
    <p:extLst>
      <p:ext uri="{BB962C8B-B14F-4D97-AF65-F5344CB8AC3E}">
        <p14:creationId xmlns:p14="http://schemas.microsoft.com/office/powerpoint/2010/main" val="29648179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zh-CN" altLang="en-US" dirty="0">
              <a:latin typeface="微软雅黑" panose="020B0503020204020204" pitchFamily="34" charset="-122"/>
              <a:ea typeface="微软雅黑" panose="020B0503020204020204" pitchFamily="34" charset="-122"/>
            </a:endParaRPr>
          </a:p>
        </p:txBody>
      </p:sp>
      <p:pic>
        <p:nvPicPr>
          <p:cNvPr id="2" name="内容占位符 1"/>
          <p:cNvPicPr>
            <a:picLocks noGrp="1" noChangeAspect="1"/>
          </p:cNvPicPr>
          <p:nvPr>
            <p:ph sz="half" idx="1"/>
          </p:nvPr>
        </p:nvPicPr>
        <p:blipFill>
          <a:blip r:embed="rId2"/>
          <a:stretch>
            <a:fillRect/>
          </a:stretch>
        </p:blipFill>
        <p:spPr>
          <a:xfrm>
            <a:off x="1403648" y="405805"/>
            <a:ext cx="6336704" cy="5227016"/>
          </a:xfrm>
          <a:prstGeom prst="rect">
            <a:avLst/>
          </a:prstGeom>
        </p:spPr>
      </p:pic>
      <p:sp>
        <p:nvSpPr>
          <p:cNvPr id="3" name="灯片编号占位符 2"/>
          <p:cNvSpPr>
            <a:spLocks noGrp="1"/>
          </p:cNvSpPr>
          <p:nvPr>
            <p:ph type="sldNum" sz="quarter" idx="12"/>
          </p:nvPr>
        </p:nvSpPr>
        <p:spPr/>
        <p:txBody>
          <a:bodyPr/>
          <a:lstStyle/>
          <a:p>
            <a:fld id="{4CFC9BE4-E471-4970-8F53-124C4E909054}" type="slidenum">
              <a:rPr lang="zh-CN" altLang="en-US" smtClean="0"/>
              <a:pPr/>
              <a:t>9</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357595515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Presentati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9502</TotalTime>
  <Words>456</Words>
  <Application>Microsoft Office PowerPoint</Application>
  <PresentationFormat>全屏显示(16:10)</PresentationFormat>
  <Paragraphs>84</Paragraphs>
  <Slides>18</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18</vt:i4>
      </vt:variant>
    </vt:vector>
  </HeadingPairs>
  <TitlesOfParts>
    <vt:vector size="31" baseType="lpstr">
      <vt:lpstr>Kozuka Gothic Pr6N EL</vt:lpstr>
      <vt:lpstr>仿宋</vt:lpstr>
      <vt:lpstr>黑体</vt:lpstr>
      <vt:lpstr>宋体</vt:lpstr>
      <vt:lpstr>微软雅黑</vt:lpstr>
      <vt:lpstr>微软雅黑 Light</vt:lpstr>
      <vt:lpstr>幼圆</vt:lpstr>
      <vt:lpstr>Arial</vt:lpstr>
      <vt:lpstr>Microsoft Sans Serif</vt:lpstr>
      <vt:lpstr>MS Reference Sans Serif</vt:lpstr>
      <vt:lpstr>Times New Roman</vt:lpstr>
      <vt:lpstr>Wingdings</vt:lpstr>
      <vt:lpstr>Presentation</vt:lpstr>
      <vt:lpstr>Web前端开发项目实训</vt:lpstr>
      <vt:lpstr>本讲主要内容</vt:lpstr>
      <vt:lpstr>1.接口</vt:lpstr>
      <vt:lpstr>1.接口</vt:lpstr>
      <vt:lpstr>2.本课程数据交互接口</vt:lpstr>
      <vt:lpstr>2.本课程数据交互接口</vt:lpstr>
      <vt:lpstr>3.AJAX</vt:lpstr>
      <vt:lpstr>3.AJAX</vt:lpstr>
      <vt:lpstr>PowerPoint 演示文稿</vt:lpstr>
      <vt:lpstr>3.AJAX</vt:lpstr>
      <vt:lpstr>3.AJAX</vt:lpstr>
      <vt:lpstr>3.AJAX</vt:lpstr>
      <vt:lpstr>3.JSON</vt:lpstr>
      <vt:lpstr>3.JSON</vt:lpstr>
      <vt:lpstr>3.JSON</vt:lpstr>
      <vt:lpstr>3.JSONP</vt:lpstr>
      <vt:lpstr>3.JSONP</vt:lpstr>
      <vt:lpstr>Thanks.</vt:lpstr>
    </vt:vector>
  </TitlesOfParts>
  <Company>NIC.HACTCM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计算机文化</dc:title>
  <dc:creator>RuanXiaolong</dc:creator>
  <cp:lastModifiedBy>冯顺磊</cp:lastModifiedBy>
  <cp:revision>1364</cp:revision>
  <dcterms:created xsi:type="dcterms:W3CDTF">2014-02-16T08:01:44Z</dcterms:created>
  <dcterms:modified xsi:type="dcterms:W3CDTF">2017-12-29T03:04:14Z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ies>
</file>