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437" r:id="rId4"/>
    <p:sldId id="451" r:id="rId5"/>
    <p:sldId id="452" r:id="rId6"/>
    <p:sldId id="453" r:id="rId7"/>
    <p:sldId id="438" r:id="rId8"/>
    <p:sldId id="454" r:id="rId9"/>
    <p:sldId id="455" r:id="rId10"/>
    <p:sldId id="458" r:id="rId11"/>
    <p:sldId id="456" r:id="rId12"/>
    <p:sldId id="457" r:id="rId13"/>
    <p:sldId id="461" r:id="rId14"/>
    <p:sldId id="462" r:id="rId15"/>
    <p:sldId id="463" r:id="rId16"/>
    <p:sldId id="459" r:id="rId17"/>
    <p:sldId id="460" r:id="rId18"/>
    <p:sldId id="414" r:id="rId19"/>
  </p:sldIdLst>
  <p:sldSz cx="9144000" cy="5715000" type="screen16x1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00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 autoAdjust="0"/>
    <p:restoredTop sz="82816" autoAdjust="0"/>
  </p:normalViewPr>
  <p:slideViewPr>
    <p:cSldViewPr>
      <p:cViewPr>
        <p:scale>
          <a:sx n="100" d="100"/>
          <a:sy n="100" d="100"/>
        </p:scale>
        <p:origin x="1248" y="20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29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notesViewPr>
    <p:cSldViewPr>
      <p:cViewPr>
        <p:scale>
          <a:sx n="56" d="100"/>
          <a:sy n="56" d="100"/>
        </p:scale>
        <p:origin x="2832" y="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39E9A863-D9D3-490D-8A9F-23C7386DFC6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19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en-US" altLang="zh-CN" smtClean="0"/>
              <a:t>5656</a:t>
            </a:r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D4C50E7B-4C9C-443D-859E-6BE6536975E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1027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0521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81043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21564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62086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10300-F747-4B28-B9CF-BFD48DFC9E64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696913"/>
            <a:ext cx="55753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47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"/>
            <a:ext cx="7772400" cy="1772708"/>
          </a:xfrm>
        </p:spPr>
        <p:txBody>
          <a:bodyPr/>
          <a:lstStyle>
            <a:lvl1pPr algn="ctr">
              <a:defRPr sz="44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zh-CN" noProof="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841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  <a:endParaRPr lang="en-US" altLang="zh-CN" noProof="0" dirty="0" smtClean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059A01-655F-4DD4-9AFD-BCB26118B67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407709"/>
            <a:ext cx="2870689" cy="1680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9289" y="2407709"/>
            <a:ext cx="2869223" cy="1680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8512" y="2407709"/>
            <a:ext cx="2870688" cy="1680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C9BE4-E471-4970-8F53-124C4E90905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251520" y="5449788"/>
            <a:ext cx="6120680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0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7AAF-5DAF-48D4-9226-5EFB2AD97BB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4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lang="zh-CN" altLang="en-US" sz="2000" b="1" dirty="0" smtClean="0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lang="zh-CN" altLang="en-US" sz="2000" dirty="0" smtClean="0"/>
            </a:lvl1pPr>
            <a:lvl2pPr>
              <a:defRPr lang="zh-CN" altLang="en-US" sz="1800" dirty="0" smtClean="0"/>
            </a:lvl2pPr>
            <a:lvl3pPr>
              <a:defRPr lang="zh-CN" altLang="en-US" sz="1600" dirty="0" smtClean="0"/>
            </a:lvl3pPr>
            <a:lvl4pPr>
              <a:defRPr lang="zh-CN" altLang="en-US" sz="1400" dirty="0" smtClean="0"/>
            </a:lvl4pPr>
            <a:lvl5pPr>
              <a:defRPr lang="zh-CN" altLang="en-US" sz="1400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lang="zh-CN" altLang="en-US" sz="2000" b="1" dirty="0" smtClean="0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lang="zh-CN" altLang="en-US" sz="2000" dirty="0" smtClean="0"/>
            </a:lvl1pPr>
            <a:lvl2pPr>
              <a:defRPr lang="zh-CN" altLang="en-US" sz="1800" dirty="0" smtClean="0"/>
            </a:lvl2pPr>
            <a:lvl3pPr>
              <a:defRPr lang="zh-CN" altLang="en-US" sz="1600" dirty="0" smtClean="0"/>
            </a:lvl3pPr>
            <a:lvl4pPr>
              <a:defRPr lang="zh-CN" altLang="en-US" sz="1400" dirty="0" smtClean="0"/>
            </a:lvl4pPr>
            <a:lvl5pPr>
              <a:defRPr lang="zh-CN" altLang="en-US" sz="1400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66BB-B249-4979-9A3B-3C0EDB6F16E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2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BC5C-99E3-455F-B584-6EADE1693D9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251520" y="5449788"/>
            <a:ext cx="6120680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7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文本框 4"/>
          <p:cNvSpPr txBox="1"/>
          <p:nvPr userDrawn="1"/>
        </p:nvSpPr>
        <p:spPr>
          <a:xfrm>
            <a:off x="323528" y="985292"/>
            <a:ext cx="8280920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3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lang="zh-CN" altLang="en-US" dirty="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zh-CN" altLang="en-US" dirty="0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670718"/>
          </a:xfrm>
        </p:spPr>
        <p:txBody>
          <a:bodyPr/>
          <a:lstStyle>
            <a:lvl1pPr marL="0" indent="0">
              <a:buNone/>
              <a:defRPr lang="zh-CN" altLang="en-US" sz="1600" dirty="0" smtClean="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0A48-82AA-4A98-AF49-EA6CD9B4700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2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83EDC-966E-4DDE-BDFB-B2098DBFCD1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2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单击图标添加剪 贴画</a:t>
            </a:r>
            <a:endParaRPr lang="zh-CN" altLang="en-US" dirty="0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12360" y="0"/>
            <a:ext cx="1053480" cy="409228"/>
          </a:xfrm>
        </p:spPr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7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0"/>
            <a:ext cx="1053480" cy="4092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chemeClr val="bg1"/>
                </a:solidFill>
                <a:latin typeface="MS Reference Sans Serif" panose="020B0604030504040204" pitchFamily="34" charset="0"/>
                <a:ea typeface="宋体" charset="-122"/>
              </a:defRPr>
            </a:lvl1pPr>
          </a:lstStyle>
          <a:p>
            <a:fld id="{96D3E061-660C-4672-806E-D9C44806AB13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190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2065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/>
          <a:lstStyle/>
          <a:p>
            <a:endParaRPr lang="zh-CN" alt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1905000"/>
            <a:ext cx="228600" cy="190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3810000"/>
            <a:ext cx="228600" cy="190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ea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3912" indent="-30391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2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1pPr>
      <a:lvl2pPr marL="658477" indent="-25326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2pPr>
      <a:lvl3pPr marL="1013041" indent="-2026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18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Web</a:t>
            </a:r>
            <a:r>
              <a:rPr lang="zh-CN" altLang="en-US" dirty="0" smtClean="0"/>
              <a:t>前端开发项目实训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032392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6</a:t>
            </a:r>
            <a:r>
              <a:rPr lang="zh-CN" altLang="en-US" dirty="0" smtClean="0"/>
              <a:t>讲：开放服务集成开发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44994" y="3637587"/>
            <a:ext cx="4320480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冯顺磊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18337149582 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fengshunlei@51xueweb.cn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2017.12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9A01-655F-4DD4-9AFD-BCB26118B679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二维码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cli.im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50" y="1921396"/>
            <a:ext cx="6393700" cy="36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8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推荐网址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开源中国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www.oschina.net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0" y="2216890"/>
            <a:ext cx="8075240" cy="34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推荐网址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en-US" altLang="zh-CN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InfoQ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www.infoq.com/cn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1" y="2281436"/>
            <a:ext cx="7003097" cy="35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8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推荐网址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博客园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www.cnblogs.com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13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209428"/>
            <a:ext cx="6774072" cy="46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3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推荐网址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云</a:t>
            </a:r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栖社区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yq.aliyun.com</a:t>
            </a:r>
          </a:p>
          <a:p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14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22" y="2657265"/>
            <a:ext cx="6897555" cy="260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推荐网址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CSDN</a:t>
            </a:r>
          </a:p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www.csdn.net</a:t>
            </a:r>
          </a:p>
          <a:p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15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204" y="1932595"/>
            <a:ext cx="4464149" cy="33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3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推荐网址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站酷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www.zcool.com.cn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97460"/>
            <a:ext cx="8266740" cy="38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7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推荐网址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千图</a:t>
            </a:r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</a:t>
            </a:r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www.58pic.com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09" y="2131045"/>
            <a:ext cx="6289191" cy="35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0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C5C-99E3-455F-B584-6EADE1693D9E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14" name="标题 13"/>
          <p:cNvSpPr>
            <a:spLocks noGrp="1"/>
          </p:cNvSpPr>
          <p:nvPr>
            <p:ph type="title" idx="4294967295"/>
          </p:nvPr>
        </p:nvSpPr>
        <p:spPr>
          <a:xfrm>
            <a:off x="5436096" y="3145532"/>
            <a:ext cx="2232248" cy="473075"/>
          </a:xfrm>
        </p:spPr>
        <p:txBody>
          <a:bodyPr/>
          <a:lstStyle/>
          <a:p>
            <a:pPr algn="r"/>
            <a:r>
              <a:rPr lang="en-US" altLang="zh-CN" sz="1800" dirty="0" smtClean="0">
                <a:solidFill>
                  <a:schemeClr val="tx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Thanks</a:t>
            </a:r>
            <a:r>
              <a:rPr lang="en-US" altLang="zh-CN" sz="1800" dirty="0">
                <a:solidFill>
                  <a:schemeClr val="tx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.</a:t>
            </a:r>
            <a:endParaRPr lang="zh-CN" altLang="en-US" sz="1800" dirty="0">
              <a:solidFill>
                <a:schemeClr val="tx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1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本讲主要内容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天气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插件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百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度分享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百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度统计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百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度地图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QQ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组件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博组件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二维码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推荐网址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天气插件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</a:t>
            </a:r>
            <a:r>
              <a:rPr lang="en-US" altLang="zh-CN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tianqi.2345.com/plugin</a:t>
            </a:r>
          </a:p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网站：</a:t>
            </a:r>
            <a:r>
              <a:rPr lang="en-US" altLang="zh-CN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://</a:t>
            </a:r>
            <a:r>
              <a:rPr lang="en-US" altLang="zh-CN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www.tianqi.com/plugin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782" y="3221303"/>
            <a:ext cx="5552381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百度分享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</a:t>
            </a:r>
            <a:r>
              <a:rPr lang="en-US" altLang="zh-CN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share.baidu.com</a:t>
            </a:r>
          </a:p>
          <a:p>
            <a:endParaRPr lang="en-US" altLang="zh-CN" sz="1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7420"/>
            <a:ext cx="8185535" cy="25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https://tongji.baidu.com</a:t>
            </a:r>
            <a:endParaRPr lang="en-US" altLang="zh-CN" sz="1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70" y="1921396"/>
            <a:ext cx="6291182" cy="3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百度地图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</a:t>
            </a:r>
            <a:r>
              <a:rPr lang="en-US" altLang="zh-CN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lbsyun.baidu.com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28" y="1849388"/>
            <a:ext cx="7341780" cy="37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8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5.QQ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https://connect.qq.com/intro/wpa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29" y="1705405"/>
            <a:ext cx="1828571" cy="3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微博组件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http://open.weibo.com/widgets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11" y="1777380"/>
            <a:ext cx="4705578" cy="360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9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微博组件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</a:t>
            </a:r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博小工具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网址：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http://app.weibo.com/tool/signature</a:t>
            </a:r>
            <a:endParaRPr lang="en-US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554" y="2281436"/>
            <a:ext cx="4132891" cy="3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6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演示稿（水平）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演示稿（水平）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9550</TotalTime>
  <Words>229</Words>
  <Application>Microsoft Office PowerPoint</Application>
  <PresentationFormat>全屏显示(16:10)</PresentationFormat>
  <Paragraphs>74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Kozuka Gothic Pr6N EL</vt:lpstr>
      <vt:lpstr>仿宋</vt:lpstr>
      <vt:lpstr>黑体</vt:lpstr>
      <vt:lpstr>宋体</vt:lpstr>
      <vt:lpstr>微软雅黑</vt:lpstr>
      <vt:lpstr>微软雅黑 Light</vt:lpstr>
      <vt:lpstr>幼圆</vt:lpstr>
      <vt:lpstr>Arial</vt:lpstr>
      <vt:lpstr>Microsoft Sans Serif</vt:lpstr>
      <vt:lpstr>MS Reference Sans Serif</vt:lpstr>
      <vt:lpstr>Times New Roman</vt:lpstr>
      <vt:lpstr>Wingdings</vt:lpstr>
      <vt:lpstr>Presentation</vt:lpstr>
      <vt:lpstr>Web前端开发项目实训</vt:lpstr>
      <vt:lpstr>本讲主要内容</vt:lpstr>
      <vt:lpstr>1.天气插件</vt:lpstr>
      <vt:lpstr>2.百度分享</vt:lpstr>
      <vt:lpstr>3.百度统计</vt:lpstr>
      <vt:lpstr>4.百度地图</vt:lpstr>
      <vt:lpstr>5.QQ组件</vt:lpstr>
      <vt:lpstr>6.微博组件</vt:lpstr>
      <vt:lpstr>6.微博组件</vt:lpstr>
      <vt:lpstr>7.二维码</vt:lpstr>
      <vt:lpstr>8.推荐网址</vt:lpstr>
      <vt:lpstr>8.推荐网址</vt:lpstr>
      <vt:lpstr>8.推荐网址</vt:lpstr>
      <vt:lpstr>8.推荐网址</vt:lpstr>
      <vt:lpstr>8.推荐网址</vt:lpstr>
      <vt:lpstr>8.推荐网址</vt:lpstr>
      <vt:lpstr>8.推荐网址</vt:lpstr>
      <vt:lpstr>Thanks.</vt:lpstr>
    </vt:vector>
  </TitlesOfParts>
  <Company>NIC.HACTCM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计算机文化</dc:title>
  <dc:creator>RuanXiaolong</dc:creator>
  <cp:lastModifiedBy>冯顺磊</cp:lastModifiedBy>
  <cp:revision>1487</cp:revision>
  <dcterms:created xsi:type="dcterms:W3CDTF">2014-02-16T08:01:44Z</dcterms:created>
  <dcterms:modified xsi:type="dcterms:W3CDTF">2018-01-02T07:18:44Z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TC060874522052</vt:lpwstr>
  </property>
</Properties>
</file>