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5715000" type="screen16x10"/>
  <p:notesSz cx="7010400" cy="9296400"/>
  <p:defaultTextStyle>
    <a:defPPr>
      <a:defRPr lang="zh-CN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0E8F5-C605-47E4-A3FA-3D3BE975EA0A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133C1-FB6A-4882-889F-3AD55469D3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543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0E8F5-C605-47E4-A3FA-3D3BE975EA0A}" type="datetimeFigureOut">
              <a:rPr lang="zh-CN" altLang="en-US" smtClean="0"/>
              <a:t>2018/11/1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133C1-FB6A-4882-889F-3AD55469D3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6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计算机网络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58846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83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30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0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77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39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8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6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0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6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7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讨论提纲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0716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96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05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57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4.</a:t>
            </a:r>
            <a:r>
              <a:rPr lang="zh-CN" altLang="en-US" smtClean="0">
                <a:latin typeface="微软雅黑" panose="020B0503020204020204" pitchFamily="34" charset="-122"/>
              </a:rPr>
              <a:t>关于计算机网络学习的三点建议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24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39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4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78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48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29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42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1.</a:t>
            </a:r>
            <a:r>
              <a:rPr lang="zh-CN" altLang="en-US" smtClean="0"/>
              <a:t>这门课要讲什么？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94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012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66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86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36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91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10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5.</a:t>
            </a:r>
            <a:r>
              <a:rPr lang="zh-CN" altLang="en-US" smtClean="0">
                <a:latin typeface="微软雅黑" panose="020B0503020204020204" pitchFamily="34" charset="-122"/>
              </a:rPr>
              <a:t>我的目标：</a:t>
            </a:r>
            <a:r>
              <a:rPr lang="zh-CN" altLang="en-US" sz="2000" smtClean="0">
                <a:latin typeface="微软雅黑" panose="020B0503020204020204" pitchFamily="34" charset="-122"/>
              </a:rPr>
              <a:t>努力说清楚、尽量看明白、课下能学习</a:t>
            </a:r>
            <a:endParaRPr lang="zh-CN" altLang="en-US" sz="20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8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6.</a:t>
            </a:r>
            <a:r>
              <a:rPr lang="zh-CN" altLang="en-US" smtClean="0">
                <a:latin typeface="微软雅黑" panose="020B0503020204020204" pitchFamily="34" charset="-122"/>
              </a:rPr>
              <a:t>本学期的教学计划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35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6.</a:t>
            </a:r>
            <a:r>
              <a:rPr lang="zh-CN" altLang="en-US" smtClean="0">
                <a:latin typeface="微软雅黑" panose="020B0503020204020204" pitchFamily="34" charset="-122"/>
              </a:rPr>
              <a:t>本学期的教学计划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520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6.</a:t>
            </a:r>
            <a:r>
              <a:rPr lang="zh-CN" altLang="en-US" smtClean="0">
                <a:latin typeface="微软雅黑" panose="020B0503020204020204" pitchFamily="34" charset="-122"/>
              </a:rPr>
              <a:t>本学期的教学计划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21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2.</a:t>
            </a:r>
            <a:r>
              <a:rPr lang="zh-CN" altLang="en-US" smtClean="0"/>
              <a:t>计算机网络学习的几个部分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503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6.</a:t>
            </a:r>
            <a:r>
              <a:rPr lang="zh-CN" altLang="en-US" smtClean="0">
                <a:latin typeface="微软雅黑" panose="020B0503020204020204" pitchFamily="34" charset="-122"/>
              </a:rPr>
              <a:t>本学期的教学计划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03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6.</a:t>
            </a:r>
            <a:r>
              <a:rPr lang="zh-CN" altLang="en-US" smtClean="0">
                <a:latin typeface="微软雅黑" panose="020B0503020204020204" pitchFamily="34" charset="-122"/>
              </a:rPr>
              <a:t>本学期的教学计划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71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6.</a:t>
            </a:r>
            <a:r>
              <a:rPr lang="zh-CN" altLang="en-US" smtClean="0">
                <a:latin typeface="微软雅黑" panose="020B0503020204020204" pitchFamily="34" charset="-122"/>
              </a:rPr>
              <a:t>本学期的教学计划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830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6.</a:t>
            </a:r>
            <a:r>
              <a:rPr lang="zh-CN" altLang="en-US" smtClean="0">
                <a:latin typeface="微软雅黑" panose="020B0503020204020204" pitchFamily="34" charset="-122"/>
              </a:rPr>
              <a:t>本学期的教学计划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423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6.</a:t>
            </a:r>
            <a:r>
              <a:rPr lang="zh-CN" altLang="en-US" smtClean="0">
                <a:latin typeface="微软雅黑" panose="020B0503020204020204" pitchFamily="34" charset="-122"/>
              </a:rPr>
              <a:t>本学期的教学计划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48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7.</a:t>
            </a:r>
            <a:r>
              <a:rPr lang="zh-CN" altLang="en-US" smtClean="0">
                <a:latin typeface="微软雅黑" panose="020B0503020204020204" pitchFamily="34" charset="-122"/>
              </a:rPr>
              <a:t>推荐书目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86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7.</a:t>
            </a:r>
            <a:r>
              <a:rPr lang="zh-CN" altLang="en-US" smtClean="0"/>
              <a:t>推荐书目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0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7.</a:t>
            </a:r>
            <a:r>
              <a:rPr lang="zh-CN" altLang="en-US" smtClean="0"/>
              <a:t>推荐书目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18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7.</a:t>
            </a:r>
            <a:r>
              <a:rPr lang="zh-CN" altLang="en-US" smtClean="0"/>
              <a:t>推荐书目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033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mtClean="0"/>
              <a:t>Thanks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33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37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58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72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67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3.</a:t>
            </a:r>
            <a:r>
              <a:rPr lang="zh-CN" altLang="en-US" smtClean="0">
                <a:latin typeface="微软雅黑" panose="020B0503020204020204" pitchFamily="34" charset="-122"/>
              </a:rPr>
              <a:t>基础理论与应用实践课程的区别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全屏显示(16:10)</PresentationFormat>
  <Paragraphs>49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4" baseType="lpstr">
      <vt:lpstr>等线</vt:lpstr>
      <vt:lpstr>等线 Light</vt:lpstr>
      <vt:lpstr>微软雅黑</vt:lpstr>
      <vt:lpstr>Arial</vt:lpstr>
      <vt:lpstr>Office 主题​​</vt:lpstr>
      <vt:lpstr>计算机网络</vt:lpstr>
      <vt:lpstr>讨论提纲</vt:lpstr>
      <vt:lpstr>1.这门课要讲什么？</vt:lpstr>
      <vt:lpstr>2.计算机网络学习的几个部分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3.基础理论与应用实践课程的区别</vt:lpstr>
      <vt:lpstr>4.关于计算机网络学习的三点建议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5.我的目标：努力说清楚、尽量看明白、课下能学习</vt:lpstr>
      <vt:lpstr>6.本学期的教学计划</vt:lpstr>
      <vt:lpstr>6.本学期的教学计划</vt:lpstr>
      <vt:lpstr>6.本学期的教学计划</vt:lpstr>
      <vt:lpstr>6.本学期的教学计划</vt:lpstr>
      <vt:lpstr>6.本学期的教学计划</vt:lpstr>
      <vt:lpstr>6.本学期的教学计划</vt:lpstr>
      <vt:lpstr>6.本学期的教学计划</vt:lpstr>
      <vt:lpstr>6.本学期的教学计划</vt:lpstr>
      <vt:lpstr>7.推荐书目</vt:lpstr>
      <vt:lpstr>7.推荐书目</vt:lpstr>
      <vt:lpstr>7.推荐书目</vt:lpstr>
      <vt:lpstr>7.推荐书目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计算机网络</dc:title>
  <dc:creator>Windows 用户</dc:creator>
  <cp:lastModifiedBy>Windows 用户</cp:lastModifiedBy>
  <cp:revision>1</cp:revision>
  <dcterms:created xsi:type="dcterms:W3CDTF">2018-11-01T11:28:26Z</dcterms:created>
  <dcterms:modified xsi:type="dcterms:W3CDTF">2018-11-01T11:28:26Z</dcterms:modified>
</cp:coreProperties>
</file>